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20078-5A69-42C4-A5C6-FC2FD6BE0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5CDDE-4B00-4781-816C-45F88B007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E97CC-4206-444D-9A96-72CF6F68D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2545C-933B-4576-AA3E-E0D979C33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F95C0-1D7F-49A7-BD11-D1D9E84C2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48CCAF-B11C-4B53-88D3-CA23C8927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AC226D-EC6A-492C-B497-E9634ED90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9BCA1-1109-4AC7-A9FE-22D270782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03166-6FE7-4B95-9B59-851F3853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42572-9949-49FA-828B-30DC19FA6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310CB-B0DC-476B-AEB8-2A750D7D5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31" Type="http://schemas.openxmlformats.org/officeDocument/2006/relationships/tags" Target="../tags/tag176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311351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家长会与学校携手共同关注孩子成长点滴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WPS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6" name="序号"/>
          <p:cNvSpPr txBox="1"/>
          <p:nvPr>
            <p:custDataLst>
              <p:tags r:id="rId4"/>
            </p:custDataLst>
          </p:nvPr>
        </p:nvSpPr>
        <p:spPr>
          <a:xfrm>
            <a:off x="7414074" y="26979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8233927" y="26980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家长会与学校合作的意义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7414074" y="36582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8233927" y="36583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家长会与学校合作的实践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7414074" y="46185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8233927" y="46186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家长会与学校合作的成果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家长会与学校合作的展望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家长会与学校合作的意义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促进家校沟通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家长与学校共同关注孩子的成长，形成教育合力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家长与学校共同参与孩子的教育，提高教育质量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家长与学校共同解决问题，促进孩子全面发展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家长与学校共同分享教育经验，提高教育水平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共同关注孩子成长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家长和学校共同关注孩子的学习和成长，可以更好地了解孩子的需求和问题。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家长和学校共同参与孩子的教育，可以更好地培养孩子的社交能力和团队合作精神。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家长和学校共同关注孩子的心理健康，可以更好地帮助孩子应对压力和挫折。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家长和学校共同关注孩子的兴趣爱好，可以更好地培养孩子的创造力和想象力。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优化教育环境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家长与学校共同参与，形成教育合力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学校了解家长的期望，更好地满足家长的需求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家长与学校共同制定教育计划，提高教育质量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家长了解孩子在学校的表现，更好地支持孩子成长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提高教育质量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家长与学校共同参与，提高教育效果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家长与学校共同制定教育计划，提高教育针对性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家长与学校共同关注孩子成长，提高教育全面性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家长与学校共同解决问题，提高教育效率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家长会与学校合作的实践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定期召开家长会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定期召开家长会的重要性：加强家校沟通，共同关注孩子成长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家长会的形式：面对面交流、电话沟通、网络会议等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家长会的内容：孩子的学习成绩、行为表现、心理状况等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家长会的频率：每学期至少召开一次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建立家长委员会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成员构成：由家长代表、学校领导和教师代表组成，共同参与学校管理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成立目的：加强家长与学校的沟通与合作，共同关注孩子的成长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职责与功能：组织家长参与学校活动，促进家校互动，提高教育质量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实践案例：某小学成立家长委员会，通过组织各种活动，加强家校合作，取得良好效果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开展家长教育活动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目的：提高家长教育水平，促进孩子全面发展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内容：家庭教育方法、亲子沟通技巧、心理健康教育等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形式：讲座、研讨会、工作坊等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效果：家长教育观念改变，教育方法改进，孩子成长环境优化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https://d.book118.com/616231135103010032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6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99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MiSans Demibold</vt:lpstr>
      <vt:lpstr>微软雅黑</vt:lpstr>
      <vt:lpstr>宋体</vt:lpstr>
      <vt:lpstr>Office Theme</vt:lpstr>
      <vt:lpstr>家长会与学校携手共同关注孩子成长点滴</vt:lpstr>
      <vt:lpstr>目录</vt:lpstr>
      <vt:lpstr>家长会与学校合作的意义</vt:lpstr>
      <vt:lpstr>促进家校沟通</vt:lpstr>
      <vt:lpstr>共同关注孩子成长</vt:lpstr>
      <vt:lpstr>优化教育环境</vt:lpstr>
      <vt:lpstr>提高教育质量</vt:lpstr>
      <vt:lpstr>家长会与学校合作的实践</vt:lpstr>
      <vt:lpstr>定期召开家长会</vt:lpstr>
      <vt:lpstr>建立家长委员会</vt:lpstr>
      <vt:lpstr>开展家长教育活动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2024-08-31T10:53:20.709</cp:lastPrinted>
  <dcterms:created xsi:type="dcterms:W3CDTF">2024-08-31T02:53:20Z</dcterms:created>
  <dcterms:modified xsi:type="dcterms:W3CDTF">2024-08-31T02:53:23Z</dcterms:modified>
</cp:coreProperties>
</file>