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433BA2-7C04-47CF-A5A4-E2A7652B1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88DA11-99C3-47F0-8560-9B50C1E36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241036-C1D6-4D09-80DD-D69D7320C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DEDFA6-6169-4046-B114-2275F671F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10DEAC-E0AA-4AA2-932F-6C76C4B97D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364A33-A958-4CAB-A00C-ABA63DC64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6FE659-D281-4067-8A57-A3077D4D7F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FF039D-AF0F-4AF5-A49A-8AEA5A26C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B6B219-3EAA-4D99-A87B-D3116BF68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EF08D2-AE7C-479B-B4FF-3EE3A85E18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C792B2-943D-440A-88C5-BD5F97297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emf" /><Relationship Id="rId3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623115100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VTE个案护理分享PPT\n## 1.VTE概述及其重要性\n### 1.1深静脉血栓形成（DVT）与肺栓塞（PE）的定义与区别\n### 1.2VTE的流行病学现状及影响因素\n### 1.3VTE对患者健康的影响及预防的必要性\n## 2.VTE风险评估与诊断\n### 2.1VTE风险评估工具的介绍与应用\n### 2.2VTE的临床表现与诊断方法\n### 2.3影像学检查在VTE诊断中的价值与意义\n## 3.VTE个案护理策略与实践\n### 3.1个案护理的概念与实施方法\n### 3.2VTE个案护理中的关键护理措施\n### 3.3VTE个案护理的成效评估与持续改进\n## 4.抗凝治疗在VTE管理中的作用\n### 4.1抗凝药物的种类与选择\n### 4.2抗凝治疗的监测与调整\n### 4.3抗凝治疗中的并发症与预防措施\n## 5.VTE患者的健康教育与健康促进\n### 5.1VTE患者健康教育的内容与方法\n### 5.2VTE患者的康复训练与指导\n### 5.3VTE患者的长期管理与随访计划\n## 6.VTE个案护理中的团队协作与沟通\n### 6.1多学科团队协作在VTE个案护理中的重要性\n### 6.2有效的沟通技巧与方法在VTE个案护理中的应用\n### 6.3VTE个案护理中团队协作与沟通的挑战与解决方案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VTE个案护理分享PPT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VTE概述及其重要性</a:t>
            </a:r>
            <a:endParaRPr/>
          </a:p>
        </p:txBody>
      </p:sp>
      <p:sp>
        <p:nvSpPr>
          <p:cNvPr id="10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深静脉血栓形成(DVT)与肺栓塞(PE)的定义与区别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11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DVT是指血液在深静脉内凝固形成血栓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常见部位包括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下肢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骨盆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上肢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症状包括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疼痛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肿胀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红斑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PE是指血栓脱落进入肺动脉导致肺循环阻塞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症状包括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呼吸困难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胸痛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晕厥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严重情况下可能导致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猝死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DVT和PE的关系：DVT是PE的主要来源，但并非所有DVT都会发展成PE</a:t>
            </a:r>
            <a:endParaRPr/>
          </a:p>
        </p:txBody>
      </p:sp>
      <p:cxnSp>
        <p:nvCxnSpPr>
          <p:cNvPr id="212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3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VTE的流行病学现状及影响因素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VTE在全球范围内具有较高的发病率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西方国家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发病率较高，可能与生活方式和遗传因素有关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亚洲国家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发病率逐年上升，可能与人口老龄化和生活环境变化有关</a:t>
                </a:r>
                <a:endParaRPr/>
              </a:p>
            </p:txBody>
          </p:sp>
          <p:pic>
            <p:nvPicPr>
              <p:cNvPr id="2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VTE的发生受多种因素影响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遗传因素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：如凝血因子突变、抗凝蛋白缺乏等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获得性因素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：如手术、创伤、感染、恶性肿瘤等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生活方式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：如久坐、肥胖、吸烟、饮酒等</a:t>
                </a:r>
                <a:endParaRPr/>
              </a:p>
            </p:txBody>
          </p:sp>
          <p:pic>
            <p:nvPicPr>
              <p:cNvPr id="2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VTE对患者健康的影响严重</a:t>
                </a:r>
                <a:endParaRPr/>
              </a:p>
            </p:txBody>
          </p:sp>
          <p:sp>
            <p:nvSpPr>
              <p:cNvPr id="2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肺栓塞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可能导致呼吸衰竭、心脏骤停等严重并发症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深静脉血栓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可能导致慢性静脉功能不全、肢体肿胀、溃疡等</a:t>
                </a:r>
                <a:endParaRPr/>
              </a:p>
            </p:txBody>
          </p:sp>
          <p:sp>
            <p:nvSpPr>
              <p:cNvPr id="23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VTE的预防具有重要意义</a:t>
                </a:r>
                <a:endParaRPr/>
              </a:p>
            </p:txBody>
          </p:sp>
          <p:sp>
            <p:nvSpPr>
              <p:cNvPr id="2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调整生活方式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加强健康教育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合理使用抗凝药物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等措施，降低VTE的发生风险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早期发现和治疗VTE，减轻患者痛苦，提高生活质量，降低死亡率</a:t>
                </a:r>
                <a:endParaRPr/>
              </a:p>
            </p:txBody>
          </p:sp>
          <p:sp>
            <p:nvSpPr>
              <p:cNvPr id="24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VTE对患者健康的影响及预防的必要性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4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VTE风险评估与诊断</a:t>
            </a:r>
            <a:endParaRPr/>
          </a:p>
        </p:txBody>
      </p:sp>
      <p:sp>
        <p:nvSpPr>
          <p:cNvPr id="24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9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50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51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常见工具包括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Caprini评分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Padua评分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这些工具根据患者的年龄、性别、疾病史等因素进行评分，分数越高，风险越高</a:t>
                </a:r>
                <a:endParaRPr/>
              </a:p>
            </p:txBody>
          </p:sp>
          <p:sp>
            <p:nvSpPr>
              <p:cNvPr id="252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VTE风险评估工具用于预测患者发生VTE的风险</a:t>
                </a:r>
                <a:endParaRPr/>
              </a:p>
            </p:txBody>
          </p:sp>
          <p:sp>
            <p:nvSpPr>
              <p:cNvPr id="253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55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56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对于高风险患者，应采取积极的预防措施，如使用抗凝药物、穿戴压力袜等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对于低风险患者，可以采取适当的预防措施，如定期随访、健康教育等</a:t>
                </a:r>
                <a:endParaRPr/>
              </a:p>
            </p:txBody>
          </p:sp>
          <p:sp>
            <p:nvSpPr>
              <p:cNvPr id="257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VTE风险评估工具的应用有助于医生制定个性化的预防策略</a:t>
                </a:r>
                <a:endParaRPr/>
              </a:p>
            </p:txBody>
          </p:sp>
          <p:sp>
            <p:nvSpPr>
              <p:cNvPr id="258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VTE风险评估工具的介绍与应用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VTE的临床表现多样</a:t>
                </a:r>
                <a:endParaRPr/>
              </a:p>
            </p:txBody>
          </p:sp>
          <p:sp>
            <p:nvSpPr>
              <p:cNvPr id="2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DVT主要表现为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疼痛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肿胀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红斑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PE主要表现为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呼吸困难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胸痛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晕厥</a:t>
                </a:r>
                <a:endParaRPr/>
              </a:p>
            </p:txBody>
          </p:sp>
          <p:sp>
            <p:nvSpPr>
              <p:cNvPr id="26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VTE的诊断方法包括</a:t>
                </a:r>
                <a:endParaRPr/>
              </a:p>
            </p:txBody>
          </p:sp>
          <p:sp>
            <p:nvSpPr>
              <p:cNvPr id="27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影像学检查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：如彩超、CT、MRI等，用于直接观察血栓的位置和大小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实验室检查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：如D-二聚体检测，用于间接判断血栓形成的可能性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临床表现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：结合患者的症状和体征，进行综合判断</a:t>
                </a:r>
                <a:endParaRPr/>
              </a:p>
            </p:txBody>
          </p:sp>
          <p:sp>
            <p:nvSpPr>
              <p:cNvPr id="27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VTE的临床表现与诊断方法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影像学检查在VTE诊断中具有重要作用</a:t>
                </a:r>
                <a:endParaRPr/>
              </a:p>
            </p:txBody>
          </p:sp>
          <p:sp>
            <p:nvSpPr>
              <p:cNvPr id="28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可以直接观察血栓的位置和大小，为诊断提供依据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有助于判断血栓的类型（新鲜血栓或陈旧血栓）和来源（深静脉或肺动脉）</a:t>
                </a:r>
                <a:endParaRPr/>
              </a:p>
            </p:txBody>
          </p:sp>
          <p:sp>
            <p:nvSpPr>
              <p:cNvPr id="28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影像学检查的常见方法</a:t>
                </a:r>
                <a:endParaRPr/>
              </a:p>
            </p:txBody>
          </p:sp>
          <p:sp>
            <p:nvSpPr>
              <p:cNvPr id="29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彩超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：简便、无创、经济，适用于初步筛查和随访检查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CT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：分辨率高，可以显示肺动脉分支内的血栓，但对患者有一定辐射暴露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MRI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：无辐射，软组织分辨率高，但对于金属植入物患者不适用</a:t>
                </a:r>
                <a:endParaRPr/>
              </a:p>
            </p:txBody>
          </p:sp>
          <p:sp>
            <p:nvSpPr>
              <p:cNvPr id="29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影像学检查在VTE诊断中的价值与意义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VTE个案护理策略与实践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个案护理的概念与实施方法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个案护理是指针对患者的个体差异和病情特点，制定并实施个性化的护理计划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护理计划包括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护理目标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护理措施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效果评价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个案护理强调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以患者为中心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，提高护理质量和效果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个案护理的实施方法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收集患者信息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：包括病史、身体状况、生活方式等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评估患者风险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：使用VTE风险评估工具，确定患者的风险等级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制定护理计划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：根据患者信息和风险评估结果，制定个性化的护理计划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实施护理措施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：按照护理计划，落实各项护理措施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效果评价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：定期评估护理效果，调整护理计划</a:t>
            </a:r>
            <a:endParaRPr/>
          </a:p>
        </p:txBody>
      </p:sp>
      <p:cxnSp>
        <p:nvCxnSpPr>
          <p:cNvPr id="13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7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VTE个案护理中的关键护理措施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8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VTE个案护理中的关键护理措施包括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风险评估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：定期评估患者的VTE风险，调整预防措施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抗凝治疗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：合理使用抗凝药物，监测凝血功能，预防出血并发症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症状观察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：密切观察患者的症状变化，及时发现VTE的征象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康复训练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：指导患者进行康复训练，促进静脉回流，减轻肿胀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健康教育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：加强患者健康教育，提高患者的自我管理能力</a:t>
            </a:r>
            <a:endParaRPr/>
          </a:p>
        </p:txBody>
      </p:sp>
      <p:cxnSp>
        <p:nvCxnSpPr>
          <p:cNvPr id="19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VTE个案护理的成效评估</a:t>
                </a:r>
                <a:endParaRPr/>
              </a:p>
            </p:txBody>
          </p:sp>
          <p:sp>
            <p:nvSpPr>
              <p:cNvPr id="2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并发症发生率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：评估患者发生VTE和其他并发症的情况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：评估患者的疼痛、肿胀等症状的缓解程度和生活质量的改善情况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患者满意度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：评估患者对护理服务的满意度和信任度</a:t>
                </a:r>
                <a:endParaRPr/>
              </a:p>
            </p:txBody>
          </p:sp>
          <p:sp>
            <p:nvSpPr>
              <p:cNvPr id="2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VTE个案护理的持续改进</a:t>
                </a:r>
                <a:endParaRPr/>
              </a:p>
            </p:txBody>
          </p:sp>
          <p:sp>
            <p:nvSpPr>
              <p:cNvPr id="3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收集反馈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：积极听取患者和家属的意见和建议，及时改进护理服务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总结经验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：总结个案护理的经验和教训，提高护理水平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团队协作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：加强多学科团队协作，共同提高VTE个案护理的效果</a:t>
                </a:r>
                <a:endParaRPr/>
              </a:p>
            </p:txBody>
          </p:sp>
          <p:sp>
            <p:nvSpPr>
              <p:cNvPr id="3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VTE个案护理的成效评估与持续改进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https://d.book118.com/616231151005010050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VTE个案护理分享PPT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2024-09-15T02:37:41.983</cp:lastPrinted>
  <dcterms:created xsi:type="dcterms:W3CDTF">2024-09-14T18:37:42Z</dcterms:created>
  <dcterms:modified xsi:type="dcterms:W3CDTF">2024-09-14T18:37:43Z</dcterms:modified>
</cp:coreProperties>
</file>