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341573-1C48-4913-8120-D005A6CD8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58AB8A-215E-4E07-931B-942B00325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D3D16D-AF5C-469F-AB90-3E7DC4516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B5A939-BC84-4BCF-BCFB-11CFAA9866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A0F18C-9D63-41CF-9EEA-28EC283CAE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417D60-D6D6-42DC-B90B-9C7D3C0124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2E660F-AC93-4787-A054-0D84193E81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7AEBB3-1036-4EC2-8C3B-439515354F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A440B-0CDA-4DA7-99AE-C61F62749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D8776-A129-4AFB-904F-8D7C9D026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F8630C-3DEF-43CF-B0C3-2A9D6D272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23122322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资本市场均衡理论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资本市场均衡类型及特点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资本市场均衡实现机制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资本市场非均衡现象及原因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资本市场均衡理论应用前景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资本市场概述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资本市场定义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资本市场是指长期资金借贷和证券交易的场所，通常包括股票市场、债券市场、基金市场等。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资本市场功能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资本市场的主要功能包括融资、投资、风险管理和价格发现。它为企业和政府提供了长期资金来源，同时也为投资者提供了多元化的投资渠道和风险管理工具。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包括企业和政府，他们通过发行股票、债券等证券筹集资金。</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发行人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包括个人投资者和机构投资者，如养老基金、保险公司等，他们通过在资本市场上购买证券进行投资。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投资者</a:t>
            </a:r>
          </a:p>
        </p:txBody>
      </p:sp>
      <p:pic>
        <p:nvPicPr>
          <p:cNvPr id="10" name="Picture 10"/>
          <p:cNvPicPr>
            <a:picLocks noChangeAspect="1"/>
          </p:cNvPicPr>
          <p:nvPr/>
        </p:nvPicPr>
        <p:blipFill>
          <a:blip r:embed="rId3"/>
          <a:srcRect l="8125" r="8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包括证券公司、投资银行、律师事务所和会计师事务所等，他们为发行人和投资者提供咨询、承销、交易等服务。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中介机构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375" r="183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早期资本市场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早期的资本市场主要以私人借贷和商业票据交易为主，缺乏统一的市场规则和监管。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现代资本市场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随着工业革命和资本主义的发展，现代资本市场逐渐形成，股票和债券市场得到了快速发展，同时出现了期货、期权等衍生产品市场。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全球化资本市场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20世纪末以来，随着信息技术的发展和金融全球化的加速，资本市场逐渐实现了全球化，跨国公司和国际投资者在全球范围内进行投融资活动。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资本市场均衡理论基础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当资本市场供给等于需求时，市场达到均衡状态，资本价格稳定；当供给大于需求时，资本价格下跌；当需求大于供给时，资本价格上涨。</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供需平衡原理是资本市场均衡理论的核心，解释了资本价格的波动和市场均衡的实现过程。</a:t>
            </a:r>
          </a:p>
        </p:txBody>
      </p:sp>
      <p:pic>
        <p:nvPicPr>
          <p:cNvPr id="4" name="Picture 4"/>
          <p:cNvPicPr>
            <a:picLocks noChangeAspect="1"/>
          </p:cNvPicPr>
          <p:nvPr/>
        </p:nvPicPr>
        <p:blipFill>
          <a:blip r:embed="rId2"/>
          <a:srcRect l="16333" r="16333"/>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供给与需求是决定资本市场均衡的基本力量，供给方提供资本，需求方则需要资本进行投资。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供需平衡原理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资本市场中的价格形成机制主要由市场竞争和信息披露决定。</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市场竞争使得买卖双方通过竞价方式达成交易，形成市场价格；信息披露则保证了市场参与者能够获取充分、准确的信息，做出理性的投资决策。</a:t>
            </a:r>
          </a:p>
        </p:txBody>
      </p:sp>
      <p:pic>
        <p:nvPicPr>
          <p:cNvPr id="6" name="Picture 6"/>
          <p:cNvPicPr>
            <a:picLocks noChangeAspect="1"/>
          </p:cNvPicPr>
          <p:nvPr/>
        </p:nvPicPr>
        <p:blipFill>
          <a:blip r:embed="rId2"/>
          <a:srcRect t="13505" b="1350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价格形成机制在资本市场中发挥着至关重要的作用，它保证了市场的公平性和有效性，使得资本能够流向最有价值的投资项目。</a:t>
            </a:r>
          </a:p>
        </p:txBody>
      </p:sp>
      <p:pic>
        <p:nvPicPr>
          <p:cNvPr id="10" name="Picture 10"/>
          <p:cNvPicPr>
            <a:picLocks noChangeAspect="1"/>
          </p:cNvPicPr>
          <p:nvPr/>
        </p:nvPicPr>
        <p:blipFill>
          <a:blip r:embed="rId4"/>
          <a:srcRect t="17823" b="1782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价格形成机制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938" r="21938"/>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资本市场均衡理论强调资源的有效配置，即资本应该流向能够产生最大社会效益的投资项目。</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在有效的资本市场中，资源配置效率得到提高，社会经济得以快速发展；而在无效或低效的资本市场中，资源配置效率低下，可能导致资源浪费和社会经济发展缓慢。</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提高资源配置效率是资本市场均衡理论的重要目标之一，需要政府、监管机构和市场参与者共同努力，加强市场监管、完善信息披露制度、促进市场竞争等。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资本市场均衡类型及特点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指在一定时间内，资本市场上的供求关系达到平衡，市场价格稳定，交易量保持在一个相对稳定的水平。这种均衡状态下，市场参与者对市场的预期较为一致，市场波动较小。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静态均衡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指资本市场在不断发展变化中，供求关系、市场价格和交易量等市场要素也在不断变化，但市场始终保持一种动态的平衡状态。这种均衡状态下，市场参与者需要密切关注市场动态，及时调整自己的交易策略。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动态均衡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静态均衡与动态均衡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局部均衡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指资本市场中某个局部市场或某个特定资产类别的供求关系达到平衡。例如，某个股票或某个债券的市场供求关系达到平衡，但整个资本市场的其他部分可能并不处于均衡状态。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一般均衡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指整个资本市场的供求关系达到平衡，所有市场参与者的交易行为都达到了最优状态。这种均衡状态下，市场价格反映了所有可用信息，市场是有效的。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局部均衡与一般均衡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https://d.book118.com/616231223224010055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2024-09-23T15:26:28.251</cp:lastPrinted>
  <dcterms:created xsi:type="dcterms:W3CDTF">2024-09-23T07:26:28Z</dcterms:created>
  <dcterms:modified xsi:type="dcterms:W3CDTF">2024-09-23T07:26:30Z</dcterms:modified>
</cp:coreProperties>
</file>