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20E64-2097-4EDB-ADD9-ED83C59E8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0D91E-8899-4F22-BA5A-5503AD851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9BC03-1663-417D-B335-624FEF61D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E7BFF5-DF85-4CFA-B0C5-84B2B6522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6F5578-F306-4316-B580-8A08E3609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5071A8-6A7C-463E-9E91-510532126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D5FBB7-709E-46FF-9DB5-CF9888CA3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78FC76-17E4-465F-8C92-E2E8C5C14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E5AE02-8011-4B4F-8D04-92CE3A30B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AFAD9-743E-445F-970F-BAF393456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8903E-CD65-4BA4-8399-ABD249EF3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23320402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田间试验与统计方法(第二版)(宁海龙主编)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田间试验概述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试验设计与实施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统计分析方法与应用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试验结果解释与报告撰写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田间试验与统计方法应用实例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田间试验概述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通过田间试验，可以鉴定新品种在不同生态条件下的适应性、产量和品质等性状，为品种审定和推广提供依据。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鉴定品种的种植价值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通过比较不同栽培措施对作物生长发育和产量的影响，可以评价栽培技术的优劣，为农业生产提供科学依据。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评价栽培技术的效果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田间试验可以模拟自然条件下的作物生长环境，通过观察和分析试验数据，可以揭示作物生长发育的内在规律。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探索作物生长发育规律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田间试验的目的与意义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为保证试验结果的可靠性，田间试验一般要求设置重复，以减小误差。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田间试验要求严格控制试验条件，以减小非处理因素对试验结果的影响。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试验处理和重复的排列应遵循随机原则，以避免主观因素对试验结果的影响。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田间试验要求所选试验地具有代表性，能够反映研究区域的自然条件和农业生产水平。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田间试验的特点与要求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375" b="163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品种比较试验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栽培技术试验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生理生化试验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生态环境试验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田间试验的分类与内容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通过比较不同品种在相同条件下的产量和品质等性状，鉴定品种的优劣。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通过测定作物的生理生化指标，研究作物的生理机制和代谢过程。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通过比较不同栽培措施对作物生长发育和产量的影响，评价栽培技术的效果。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通过模拟不同生态环境条件，研究作物对环境因素的适应性和响应机制。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试验设计与实施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重复原则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在相同条件下对试验处理进行多次独立重复，以获得稳定可靠的试验结果。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随机化原则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试验处理的分配和试验次序的安排应遵循随机化原则，以减少系统误差和偶然误差对试验结果的影响。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局部控制原则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通过试验设计，将非处理因素的影响降低到最低程度，以提高试验的精确度和灵敏度。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试验设计的基本原则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随机区组设计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将试验单元按区组划分，每个区组内包含不同处理的重复，适用于存在明显环境差异的情况。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析因设计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研究多个因素对试验结果的影响及因素间的交互作用，适用于多因素多水平的复杂试验。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完全随机设计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将试验处理随机分配到各个试验单元中，适用于处理数较少且试验条件相对一致的情况。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试验设计的常用方法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试验设计的实施步骤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制定试验方案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确定试验处理、重复次数、区组划分等，并绘制试验设计表。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选择适当的试验设计方法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根据试验目的和要求，选择适合的试验设计方法。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明确试验目的和要求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确定试验要解决的主要问题、试验指标、试验因素及其水平等。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实施试验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按照试验方案进行田间操作，记录详细的试验过程和观测数据。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数据整理与分析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对试验数据进行整理、统计分析和解释，得出试验结果和结论。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通过直接观察或记录试验过程中的现象或数据，获取第一手资料。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通过问卷、访谈、会议等方式收集数据，适用于收集大量样本数据。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试验法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在控制条件下进行试验，获取试验数据，适用于研究因果关系。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通过查阅相关文献资料获取数据，适用于收集历史数据或已有研究成果。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数据收集的方法与技巧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准确性原则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保证数据的完整性和系统性，不遗漏任何重要信息。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完整性原则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简明性原则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可比性原则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确保不同来源、不同时间的数据具有可比性和一致性。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确保数据的准确性和真实性，避免误差和虚假数据的产生。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简化数据结构，提高数据处理的效率和准确性。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数据整理的原则与方法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对数据进行质量评估，包括准确性、完整性、一致性、时效性等方面。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数据质量评价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对数据进行清洗、转换、规范化等处理，以提高数据质量和可用性。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数据预处理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识别并处理异常值，避免对分析结果产生不良影响。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异常值处理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对缺失值进行插补或删除处理，保证数据的完整性和连续性。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缺失值处理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数据质量评价与预处理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https://d.book118.com/616233204020010050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2024-09-15T05:45:47.193</cp:lastPrinted>
  <dcterms:created xsi:type="dcterms:W3CDTF">2024-09-14T21:45:47Z</dcterms:created>
  <dcterms:modified xsi:type="dcterms:W3CDTF">2024-09-14T21:45:49Z</dcterms:modified>
</cp:coreProperties>
</file>