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BF7E8-C87F-4642-8D48-57A5F43C8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3F2DE-B43C-4B98-BFC5-4DE44B2A9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DAB18-8D9C-4DF5-9391-EFC5968FF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42908-000F-4FBD-9075-95F99B156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7D5550-BD69-430F-939A-88EAF5A1F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F185B3-643A-4851-B249-73224EDD4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E42DBF-EDF7-48A1-9118-C61479608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9B0CC-498E-4845-9ED5-B7BE79D7D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198E74-87BF-4428-A5BA-1D523A388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95B5A-8D01-4F57-A250-360FC629D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FEFB5-AA85-4A88-9466-CAF33A7E4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3413303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大客户营销管理中的品牌形象与宣传策略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未来趋势预测与应对策略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根据目标市场和客户需求，确立品牌在市场中的独特位置，塑造与众不同的品牌形象。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提炼品牌核心价值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挖掘品牌内在的价值和优势，形成独特的品牌理念和价值观，增强品牌吸引力。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传达品牌个性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通过品牌名称、标志、口号等元素，展现品牌的独特个性和风格，加深消费者印象。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品牌定位与核心价值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统一视觉风格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在广告、宣传品、网站等各个渠道上保持统一的视觉风格，强化品牌形象的一致性。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创造独特的视觉元素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运用独特的色彩、图形、字体等视觉元素，打造具有辨识度的品牌形象。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设计独特的品牌标志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简洁明了、易于识别的品牌标志有助于消费者快速记住品牌，提高品牌知名度。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品牌视觉识别系统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提供优质产品和服务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确保产品和服务的高品质，满足甚至超越客户期望，赢得客户信任和口碑传播。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建立客户关系管理体系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建立完善的客户关系管理体系，及时了解客户需求和反馈，提升客户满意度和忠诚度。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开展公关活动和社会责任实践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积极参与社会公益活动，展示品牌的社会责任感和良好形象，提升品牌声誉。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品牌口碑与信誉建设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宣传策略制定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明确品牌宣传的目标受众群体，包括潜在客户、现有客户、行业专家等。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94" b="339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受众特征分析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708" r="11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受众心理洞察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深入了解目标受众的特点、需求、偏好以及消费习惯等，为制定宣传策略提供基础数据。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研究目标受众的心理特征，把握其情感、态度和价值观，以便更好地与其建立情感连接。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利用报纸、杂志、电视、广播等传统媒体进行品牌宣传，扩大品牌知名度。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网络媒体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运用社交媒体、博客、论坛等网络媒体进行口碑传播，提高品牌美誉度。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行业展会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参加行业展会、研讨会等活动，展示品牌形象和实力，吸引潜在客户关注。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与合作伙伴共同开展宣传活动，实现资源共享和互利共赢。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品牌故事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挖掘品牌背后的故事，传递品牌文化和价值观，增强品牌认同感。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突出产品的独特性和优势，激发目标受众的购买欲望。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客户案例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展示成功客户案例，证明品牌实力和价值，提高目标受众的信任度。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策划各类线上线下活动，吸引目标受众参与，提升品牌曝光度和互动性。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宣传内容规划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线上线下融合推广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官方网站与社交媒体运营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建立专业、直观、易用的官方网站，定期更新内容，展示公司最新动态和成果；积极运用社交媒体平台，与客户互动，提升品牌曝光度和认知度。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4297" r="429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搜索引擎优化（SEO）与付费推广（SEM）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通过优化网站结构和内容，提高在搜索引擎中的排名，增加品牌曝光度；运用付费推广手段，精准定位目标客户群体，提高品牌知名度和影响力。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创作高质量、有价值的内容，如博客文章、白皮书、案例研究等，吸引潜在客户关注，提升品牌形象和专业度。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线上平台运营及优化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企业参观与考察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邀请潜在客户和合作伙伴参观公司，了解企业文化、生产流程和产品特点，增强信任和合作意愿。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公益活动与社会责任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积极参与社会公益活动，履行企业社会责任，提升品牌美誉度和公众形象。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行业展会与研讨会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参加行业内的展会和研讨会，展示公司实力和产品优势，与潜在客户和合作伙伴面对面交流，拓展业务机会。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https://d.book118.com/616234133035010101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2024-09-25T15:10:58.931</cp:lastPrinted>
  <dcterms:created xsi:type="dcterms:W3CDTF">2024-09-25T07:10:58Z</dcterms:created>
  <dcterms:modified xsi:type="dcterms:W3CDTF">2024-09-25T07:11:00Z</dcterms:modified>
</cp:coreProperties>
</file>