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133D4-68C8-4F5D-A267-65D8A84EB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0FE90-978B-4545-AAEE-0ED0F23C8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C3A6B-C32C-4AAE-ACD5-9C7607BE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BE52E-4D19-45C8-9656-A63B29255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BC7EC-A392-4A0C-BE5B-05A96D24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FF7B8-2B2E-4862-940F-DD427EE96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28D95-17A8-4BB4-9172-FFF412E21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85016-D288-4C31-9714-D099E11A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664A1-1EAB-465C-A7AB-82F8E5FAF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61B0B-4F79-4E79-B397-EFA3F7C14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DD793-D75B-475A-BB6E-1E8C7572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35044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学校活动主持稿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活动进程安排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活动总结与闭幕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尊敬的嘉宾、亲爱的同学们，大家好！欢迎大家参加本次学校活动！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本次活动旨在丰富同学们的校园文化生活，提升同学们的综合素质，同时也为大家提供了一个展示自我的平台。在这里，我们将共同见证一场精彩纷呈的视听盛宴，让我们期待每一个精彩的瞬间！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欢迎语与活动介绍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让我们用热烈的掌声欢迎到场的嘉宾们，他们分别是XXX、XXX和XXX。感谢嘉宾们的到来，为我们的活动增添了更多的色彩！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本次活动由我们学校主办，得到了学校领导的大力支持和关心。在此，我们要感谢学校领导的鼎力相助，以及各位老师和同学们的辛勤付出。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嘉宾及主办方介绍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主办方介绍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在新时代背景下，我们学校一直致力于推进校园文化建设，打造具有特色的校园文化品牌。本次活动作为学校文化建设的重要组成部分，旨在展示学校风采，传承校园文化。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我们希望能够增进同学们之间的友谊，加强彼此的交流与合作。同时，也希望通过这个平台，让同学们能够充分展示自己的才艺和特长，激发自己的潜能和创造力。让我们共同为打造更加丰富多彩的校园文化生活而努力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目的阐述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活动背景与目的阐述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活动进程安排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开场表演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歌唱表演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戏剧短剧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诗朗诵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节目表演顺序及内容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06" r="165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550" r="17550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由学校舞蹈队带来的开场舞蹈，展现学生们的活力与激情。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挑选各班级优秀歌手进行歌唱表演，展示学生们的音乐才华。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学生们自编自导的戏剧短剧，呈现校园生活的点滴趣事。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选取经典诗歌或学生自创诗歌，进行朗诵表演，培养学生的文学素养。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设置与学校、班级、学生相关的知识问答环节，增强活动的趣味性。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知识问答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才艺展示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邀请学生自愿上台展示才艺，如绘画、书法、乐器演奏等，培养学生的自信心和表现力。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设置轻松愉快的互动游戏环节，如团队接力、抢凳子等，增进同学间的友谊与团队协作。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互动环节设置与说明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评选出活动中表现最突出的表演节目，颁发证书和奖品。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最佳表演奖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鼓励学生们发挥创意，评选出最具创意的表演节目或互动环节，颁发证书和奖品。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最佳创意奖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对活动中表现突出的班级或团队进行表彰，颁发证书和奖品。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优秀组织奖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通过现场投票或网络投票方式，评选出最受观众欢迎的表演节目或互动环节，颁发证书和奖品。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人气奖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奖项设置及评选方式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活动亮点展示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https://d.book118.com/616235044051010031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2024-08-29T18:26:16.971</cp:lastPrinted>
  <dcterms:created xsi:type="dcterms:W3CDTF">2024-08-29T10:26:17Z</dcterms:created>
  <dcterms:modified xsi:type="dcterms:W3CDTF">2024-08-29T10:26:19Z</dcterms:modified>
</cp:coreProperties>
</file>