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7782B-CCB9-4137-A94B-ABAEB371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B8658-0471-4350-82F1-9F9D36D6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408A8-CC52-4033-849C-DA556432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88C30-E291-4ECC-9E6B-9D542CE1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D9AFC-2988-4141-9A22-108751963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01943-2237-4219-8E62-B07C1185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3EB53-01A2-402B-8DEB-3E69E5A7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DA613-CD4B-453F-8575-5D18E264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00C3B-1996-4154-B6E8-F73C06EA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C9FAA-2E7E-4CB3-9DF0-27683590D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39E5D-FE15-4BAE-B442-EBDFAE34E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400022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处理突发事件保障安全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预警机制建立与运行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现场处置技巧与方法探讨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后期总结反思与改进方向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培训演练提高应对能力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事件发生前往往无明显征兆，难以预测。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突发事件是指在人们生产、生活过程中突然发生的、具有较大影响力和破坏力的、需要采取紧急措施予以应对的事件。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事件可能对人民生命财产安全、社会秩序等造成严重影响。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事件的发展过程和结果往往难以准确预测。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需要在短时间内做出反应，采取应对措施。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常见类型举例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如地震、洪水、台风、暴雪等。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如恐怖袭击、群体性事件、网络攻击等。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如交通事故、火灾、爆炸、环境污染等。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如传染病疫情、食物中毒、动物疫情等。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33" r="14633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4408" b="14408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自然因素：如地质构造运动、气候变化等。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人为因素：如操作失误、管理不善、恶意破坏等。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社会因素：如政治动荡、经济波动、文化冲突等。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危害程度：根据事件的性质、规模、影响范围等因素，危害程度可分为一般、较大、重大和特别重大四个等级。不同等级的事件需要采取相应的应对措施，以减轻其对人民生命财产安全和社会秩序的影响。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预警机制建立与运行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预警系统构建原则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预警系统应以科学的理论和方法为基础，确保预警信息的准确性和可靠性。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预警系统应涵盖突发事件的全过程，包括预防、准备、响应和恢复等各个阶段。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预警系统应结合实际，针对不同类型的突发事件制定相应的预警措施。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预警系统应能够快速响应，及时发布预警信息，为应对突发事件争取时间。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信息收集与传递渠道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通过监测设备、人工观测、社交媒体等多种渠道收集相关信息。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利用现代通信技术，如短信、电话、网络等，将预警信息及时传递给相关部门和人员。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接收者收到预警信息后，应及时反馈接收情况，确保信息的有效传递。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风险评估方法论述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依靠专家经验、历史数据等进行分析，对突发事件的风险进行定性描述。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根据突发事件的发展变化，实时更新风险评估结果，为决策者提供最新依据。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运用数学模型、统计方法等，对突发事件的风险进行量化评估。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将定性评估和定量评估相结合，综合考虑多种因素，对突发事件的风险进行全面评估。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根据事件性质、影响范围和紧急程度，设定不同的应急响应级别，以便快速、准确地启动相应预案。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明确应急响应级别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包括接警、初步处置、现场指挥、增援协调、信息报告、扩大应急和应急结束等环节，确保各环节紧密衔接，高效运转。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设计应急响应流程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针对不同类型突发事件，制定详细的现场处置方案，包括人员疏散、危险源控制、救援力量部署等，提高现场处置效率。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制定现场处置方案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083" b="9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资源调配和保障措施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物资储备与调配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建立应急物资储备库，储备必要的救援物资和装备，确保在突发事件发生时能够及时调配使用。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救援力量建设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加强专业救援队伍建设，提高救援人员的专业技能和应急处置能力，确保在关键时刻能够迅速投入救援行动。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交通运输保障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建立应急交通运输保障机制，确保在突发事件发生时能够快速调配运输工具，保障救援人员和物资的及时到达。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完善跨部门协作机制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制定跨部门协作预案和处置流程，明确各部门的职责和任务，确保在突发事件发生时能够迅速响应、有效处置。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设立专门的应急管理部门，负责统一协调、指挥和监督各类突发事件的应急处置工作。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加强部门间沟通协作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建立定期会商、信息共享和联合行动等机制，加强各相关部门之间的沟通协作，形成工作合力。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现场处置技巧与方法探讨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https://d.book118.com/616240002202010044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2024-09-13T05:31:27.223</cp:lastPrinted>
  <dcterms:created xsi:type="dcterms:W3CDTF">2024-09-12T21:31:27Z</dcterms:created>
  <dcterms:modified xsi:type="dcterms:W3CDTF">2024-09-12T21:31:29Z</dcterms:modified>
</cp:coreProperties>
</file>