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91FEB2-8196-47D3-B88E-03FEF9159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55431D-7E42-4EDE-9D6E-F1AF547D0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409C15-CC7E-490E-BAE6-367ABCDAF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21AE1F-B438-4843-B8EB-51CA568FD3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E9807C-B647-4B6F-A88A-8955061A8F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FDAAA1-5C6D-49E6-AED1-19A516AAB9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B8E7C7-D777-4ED9-8C28-E3567B99AF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3B48F3-7F17-4D3A-80E0-64F6F12A79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9B704A-8751-4EF2-8AD9-10E9DE0884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A1C6B-8079-499A-9D0C-2F36DB8B4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9A7BF9-4F1B-4A1D-AEDD-9DD814EDD4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2400052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营销学产品的概念和特征</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营销学产品的定义</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营销学产品的分类</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营销学产品的特征</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营销学产品的发展趋势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营销学产品的价值实现</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营销学产品的定义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825" r="308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62" r="3306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什么是营销学产品</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它不仅包括物质产品，如汽车、家电、食品等，还包括服务、事件、体验、组织、信息和创意等无形产品。</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营销学产品是指企业提供给市场以满足消费者需求的任何物品或服务。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产品与商品的区别</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商品通常是指具有明确使用价值和交换价值的物品，可以通过市场进行买卖。</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产品则更强调满足消费者需求的过程和结果，包括商品、服务、体验等不同形式。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服务是指通过行动或努力提供给消费者的利益或满足感，如教育、医疗、旅游等。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产品和服务在营销中常常是相互关联的，产品可以包含服务，服务也可以转化为产品。</a:t>
            </a:r>
          </a:p>
        </p:txBody>
      </p:sp>
      <p:pic>
        <p:nvPicPr>
          <p:cNvPr id="6" name="Picture 6"/>
          <p:cNvPicPr>
            <a:picLocks noChangeAspect="1"/>
          </p:cNvPicPr>
          <p:nvPr/>
        </p:nvPicPr>
        <p:blipFill>
          <a:blip r:embed="rId2"/>
          <a:srcRect t="21912" b="2191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912" b="2191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服务营销是现代营销的重要组成部分，强调通过提供优质服务来满足消费者需求，建立品牌忠诚度和竞争优势。</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产品与服务的联系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营销学产品的分类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19" b="26319"/>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有形产品</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有形产品是指具有物质形态的产品，如家电、汽车、服装等。这类产品通常可以通过视觉、触觉等感官体验来感知其质量和价值。</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有形产品的特征包括：具有具体的形状、颜色、大小等物理属性，易于量化、比较和识别，同时其质量和价值也相对容易评估。</a:t>
            </a:r>
          </a:p>
        </p:txBody>
      </p:sp>
      <p:sp>
        <p:nvSpPr>
          <p:cNvPr id="31" name="TextBox 31"/>
          <p:cNvSpPr txBox="1"/>
          <p:nvPr/>
        </p:nvSpPr>
        <p:spPr>
          <a:xfrm>
            <a:off x="7847818" y="1822244"/>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有形产品的营销策略通常侧重于突出其特点、功能和优势，以及强调其品牌和价格优势。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无形产品的营销策略通常侧重于提供优质的服务、建立品牌信誉和提供个性化的解决方案，以满足消费者的需求和期望。</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无形产品是指不具备物质形态的产品，如保险、金融产品、软件等。这类产品通常以服务的形式提供给消费者，并为其创造价值。</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无形产品的特征包括：没有具体的物理属性，价值不易量化，其质量和价值取决于消费者的感知和体验。</a:t>
            </a:r>
          </a:p>
        </p:txBody>
      </p:sp>
      <p:pic>
        <p:nvPicPr>
          <p:cNvPr id="12" name="Picture 12"/>
          <p:cNvPicPr>
            <a:picLocks noChangeAspect="1"/>
          </p:cNvPicPr>
          <p:nvPr/>
        </p:nvPicPr>
        <p:blipFill>
          <a:blip r:embed="rId2"/>
          <a:srcRect l="2076" r="2076"/>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4995" b="14995"/>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4995" b="14995"/>
          <a:stretch>
            <a:fillRect/>
          </a:stretch>
        </p:blipFill>
        <p:spPr>
          <a:xfrm>
            <a:off x="7897958" y="1334615"/>
            <a:ext cx="3413760" cy="2316480"/>
          </a:xfrm>
          <a:prstGeom prst="rect">
            <a:avLst/>
          </a:prstGeom>
        </p:spPr>
      </p:pic>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无形产品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服务产品是指提供一系列服务的过程，如旅游、教育、医疗等。这类产品通常需要消费者参与其中，并与其互动以获得价值。</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服务产品的特征包括：没有具体的物理形态，强调消费者体验和满意度，服务质量和价值与提供者的技能和态度密切相关。</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服务产品的营销策略通常侧重于提供个性化服务、建立良好的服务关系和品牌形象，以及提高服务质量和效率。</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服务产品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营销学产品的特征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产品的基本功能和用途。</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功能性是指产品能够满足消费者基本需求或解决特定问题的能力。产品应具备其设计初衷所期望实现的功能，并且在实际使用中能够达到预期效果。例如，手机的基本功能是通讯，而汽车的基本功能是运输。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功能性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https://d.book118.com/616240005210010050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2024-09-16T05:10:03.191</cp:lastPrinted>
  <dcterms:created xsi:type="dcterms:W3CDTF">2024-09-15T21:10:03Z</dcterms:created>
  <dcterms:modified xsi:type="dcterms:W3CDTF">2024-09-15T21:10:05Z</dcterms:modified>
</cp:coreProperties>
</file>