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25FB960-C270-4F06-9CD0-E718CFCC58B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E8F22-BC5C-4E84-8CC2-229C8AEEB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0C6AB-8F04-42D0-8194-D5E6C6ED7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FBFFB-50CC-456C-A8F8-32E283DF6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03E29-2FDD-4F50-89C8-D2C39F80B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743E5-28CE-4F75-AC85-38BEF9FE1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7E8927-A52C-412F-90CC-6B4940F63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C5634E-3506-41A8-8C1A-668EE5D85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58D15-511C-424E-A09A-466D13867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8591C-1490-4A92-94A3-71581FF8D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E56D4-000C-4545-8E9D-E91CAE9BB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457FA-1ED9-4231-ADDF-B2FCB106E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DB6564D-25A0-45C6-9F8A-FC5E38B020A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D85FBE7-78BC-45CE-92AB-35B99DF129B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40024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乙肝疾病查房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乙肝疾病概述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乙肝病毒检测方法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乙肝病毒感染的治疗方法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乙肝病毒感染的并发症及防治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乙肝病毒感染的护理要点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乙肝病毒感染的预后和结局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乙肝疾病概述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乙肝病毒的概述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乙肝病毒是一种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DNA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病毒，主要通过血液传播，引起肝脏炎症。全球范围内有数十亿人感染乙肝病毒，其中数百万人患有慢性乙肝病。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避免使用未经消毒的注射器和针头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可以有效预防乙肝病毒传播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减少性伴侣，使用安全避孕措施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性接触是一种主要传播途径，避免性传播能有效预防乙肝感染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乙肝病毒感染的预防措施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接种乙肝疫苗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是预防乙肝最有效的措施之一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乙肝病毒感染的预防措施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乙肝病毒是一种严重的传染病，预防十分重要。接种疫苗、避免接触感染源、保持卫生习惯等措施都能有效预防乙肝感染。及时了解并采取预防措施，可以有效降低患上乙肝的风险。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乙肝病毒检测方法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基因芯片技术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高通量检测乙肝病毒变异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乙肝病毒核酸检测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PCR</a:t>
            </a: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通过检测乙肝病毒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DNA/RNA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，判断感染状况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2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乙肝病毒检测方法的发展趋势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随着科技的不断发展，乙肝病毒检测方法也在不断创新。快速检测技术的出现使得检测更加迅速、准确，微流控芯片技术的应用实现了乙肝病毒检测的自动化和高效率。这些技术的发展将极大地促进乙肝疾病的早期诊断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通过本章内容的学习，我们深入了解了乙肝病毒检测方法的多样性和发展趋势。科技的进步为乙肝疾病的诊断和治疗带来了新的希望，希望我们能够更加关注乙肝疾病的防控工作，共同努力为病患提供更好的医疗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乙肝病毒感染的治疗方法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乙肝病毒感染的治疗原则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乙肝病毒感染的治疗原则包括阻断病毒复制和提高治愈率。阻断病毒复制是通过抑制乙肝病毒的复制和传播来阻止疾病恶化。提高治愈率则是促进慢性乙肝患者的康复，帮助他们恢复健康的肝功能。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https://d.book118.com/616240024040010103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乙肝疾病查房</vt:lpstr>
      <vt:lpstr>目录</vt:lpstr>
      <vt:lpstr>第一章 乙肝疾病概述</vt:lpstr>
      <vt:lpstr> </vt:lpstr>
      <vt:lpstr>乙肝病毒感染的预防措施</vt:lpstr>
      <vt:lpstr>乙肝病毒感染的预防措施</vt:lpstr>
      <vt:lpstr>第2章 乙肝病毒检测方法</vt:lpstr>
      <vt:lpstr>乙肝病毒核酸检测</vt:lpstr>
      <vt:lpstr> </vt:lpstr>
      <vt:lpstr> </vt:lpstr>
      <vt:lpstr>第3章 乙肝病毒感染的治疗方法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2024-09-28T10:15:24.314</cp:lastPrinted>
  <dcterms:created xsi:type="dcterms:W3CDTF">2024-09-28T02:15:24Z</dcterms:created>
  <dcterms:modified xsi:type="dcterms:W3CDTF">2024-09-28T02:15:26Z</dcterms:modified>
</cp:coreProperties>
</file>