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5E20C-4777-494D-8456-1C99EFF07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D4E2E-0990-463A-9CB3-4C91E69A5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D6030-8907-4CD5-8084-EAF2314A9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B2BB9-0984-4E2B-8B03-BAB28E87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ADF20-23FE-47D9-AAD5-65310537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EF8A2-9E83-4B4C-AE89-B21EBBE9A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67FC07-951D-4100-AD6A-0380118E0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155DE-83EF-491C-A29D-52AF4752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0C3D1-00F5-44A4-ADD3-D07F7BBF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775F1-7123-4785-B291-39596780D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801A7-7127-4A81-8966-E9E538C4A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4002420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项目运营管理中的外部环境与政策影响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外部环境对项目运营管理的影响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政策对项目运营管理的影响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项目运营管理应对外部环境和政策影响的策略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应对外部环境变化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加速和市场竞争日益激烈，企业项目运营管理面临诸多外部环境变化，如经济周期、政策调整、技术革新等。因此，分析外部环境对项目运营管理的影响，有助于企业及时调整战略和业务模式，保持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把握政策机遇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政策环境是企业项目运营管理的重要外部因素。了解政策走向和政策对企业项目运营的具体要求，有助于企业把握政策机遇，规避政策风险，实现可持续发展。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包括宏观经济环境、行业发展趋势、市场竞争格局等方面，以评估外部环境对项目运营管理的影响。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针对国家及地方政策、法规对项目运营管理的具体要求和影响进行深入剖析，为企业制定应对策略提供依据。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根据外部环境和政策影响的分析结果，提出针对性的应对策略和建议，帮助企业优化项目运营管理，提升市场竞争力。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153" b="715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政治稳定性、政策连续性、国际关系等因素对项目运营的影响。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人口结构、文化背景、教育水平等社会因素对项目运营的影响。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经济增长、通货膨胀、利率、汇率等宏观经济指标对项目运营的影响。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新技术、新工艺、新材料等对项目运营的影响。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政府对行业的监管政策、行业标准等对项目运营的影响。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行业发展趋势、市场规模、增长率等对项目运营的影响。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行业内竞争格局、竞争对手实力等对项目运营的影响。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企业在市场中的地位、市场份额等对项目运营的影响。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竞争对手的实力、策略、优势等对项目运营的影响。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客户对产品的需求、偏好、购买力等对项目运营的影响。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国家财政政策如财政支出、税收优惠等，对项目投资、运营成本及盈利能力具有直接影响。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国家货币政策如利率、汇率等调整，对项目融资成本、偿债能力及外汇风险等方面产生作用。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国家针对不同产业的政策导向，如鼓励、限制或禁止等，对项目所属行业的发展前景及项目可行性具有决定性作用。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39" b="111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地方政府在土地利用、规划及出让等方面的政策，直接影响项目用地成本及开发进度。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地方政府环保政策对项目环评审批、污染治理及生态保护等方面的要求，对项目投资及运营产生重要影响。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招商引资政策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地方政府为吸引投资而制定的税收、土地、融资等方面的优惠政策，对项目投资决策具有吸引力。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行业监管部门对行业经营行为、市场秩序等方面的监管政策，对项目合规经营及风险防范具有指导意义。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行业发展趋势及市场需求变化等因素，对项目产品定位、市场策略及盈利模式等具有重要影响。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行业准入政策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行业主管部门制定的准入条件、技术标准等，对项目是否符合行业规范及能否顺利进入市场具有关键作用。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https://d.book118.com/616240024200010100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2024-09-24T22:43:24.304</cp:lastPrinted>
  <dcterms:created xsi:type="dcterms:W3CDTF">2024-09-24T14:43:24Z</dcterms:created>
  <dcterms:modified xsi:type="dcterms:W3CDTF">2024-09-24T14:43:26Z</dcterms:modified>
</cp:coreProperties>
</file>