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73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827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398A86-DFE1-4358-9F91-D6BF3989E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80185B-34F4-40E6-93B3-E145FD18B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B63423-0EB2-4917-B0E4-D90C691B6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887D32-34A6-4A1F-8887-7966E33EAD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45C386-CA62-407C-A4FB-AB46D0969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5787D9-B4A9-47E6-987C-B954998FF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DB2BD2-3BC6-4F01-9BD1-A95E81F08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7F1FA3-AB3B-4F05-8C12-9E0934862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474AB1-326E-42DD-8431-75AF72ABEF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D125AB-A58C-447F-ACD3-261B0A1604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A04D09-2ED8-4EE8-9261-772DF2B3C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8720" r:id="rId2"/>
    <p:sldLayoutId id="2147488721" r:id="rId3"/>
    <p:sldLayoutId id="2147488722" r:id="rId4"/>
    <p:sldLayoutId id="2147488723" r:id="rId5"/>
    <p:sldLayoutId id="2147488724" r:id="rId6"/>
    <p:sldLayoutId id="2147488725" r:id="rId7"/>
    <p:sldLayoutId id="2147488726" r:id="rId8"/>
    <p:sldLayoutId id="2147488727" r:id="rId9"/>
    <p:sldLayoutId id="2147488728" r:id="rId10"/>
    <p:sldLayoutId id="2147488729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4.xml" /><Relationship Id="rId3" Type="http://schemas.openxmlformats.org/officeDocument/2006/relationships/tags" Target="../tags/tag725.xml" /><Relationship Id="rId4" Type="http://schemas.openxmlformats.org/officeDocument/2006/relationships/tags" Target="../tags/tag72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35.xml" /><Relationship Id="rId11" Type="http://schemas.openxmlformats.org/officeDocument/2006/relationships/tags" Target="../tags/tag736.xml" /><Relationship Id="rId12" Type="http://schemas.openxmlformats.org/officeDocument/2006/relationships/tags" Target="../tags/tag737.xml" /><Relationship Id="rId13" Type="http://schemas.openxmlformats.org/officeDocument/2006/relationships/tags" Target="../tags/tag738.xml" /><Relationship Id="rId2" Type="http://schemas.openxmlformats.org/officeDocument/2006/relationships/tags" Target="../tags/tag727.xml" /><Relationship Id="rId3" Type="http://schemas.openxmlformats.org/officeDocument/2006/relationships/tags" Target="../tags/tag728.xml" /><Relationship Id="rId4" Type="http://schemas.openxmlformats.org/officeDocument/2006/relationships/tags" Target="../tags/tag729.xml" /><Relationship Id="rId5" Type="http://schemas.openxmlformats.org/officeDocument/2006/relationships/tags" Target="../tags/tag730.xml" /><Relationship Id="rId6" Type="http://schemas.openxmlformats.org/officeDocument/2006/relationships/tags" Target="../tags/tag731.xml" /><Relationship Id="rId7" Type="http://schemas.openxmlformats.org/officeDocument/2006/relationships/tags" Target="../tags/tag732.xml" /><Relationship Id="rId8" Type="http://schemas.openxmlformats.org/officeDocument/2006/relationships/tags" Target="../tags/tag733.xml" /><Relationship Id="rId9" Type="http://schemas.openxmlformats.org/officeDocument/2006/relationships/tags" Target="../tags/tag7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47.xml" /><Relationship Id="rId11" Type="http://schemas.openxmlformats.org/officeDocument/2006/relationships/tags" Target="../tags/tag748.xml" /><Relationship Id="rId12" Type="http://schemas.openxmlformats.org/officeDocument/2006/relationships/tags" Target="../tags/tag749.xml" /><Relationship Id="rId13" Type="http://schemas.openxmlformats.org/officeDocument/2006/relationships/tags" Target="../tags/tag750.xml" /><Relationship Id="rId2" Type="http://schemas.openxmlformats.org/officeDocument/2006/relationships/tags" Target="../tags/tag739.xml" /><Relationship Id="rId3" Type="http://schemas.openxmlformats.org/officeDocument/2006/relationships/tags" Target="../tags/tag740.xml" /><Relationship Id="rId4" Type="http://schemas.openxmlformats.org/officeDocument/2006/relationships/tags" Target="../tags/tag741.xml" /><Relationship Id="rId5" Type="http://schemas.openxmlformats.org/officeDocument/2006/relationships/tags" Target="../tags/tag742.xml" /><Relationship Id="rId6" Type="http://schemas.openxmlformats.org/officeDocument/2006/relationships/tags" Target="../tags/tag743.xml" /><Relationship Id="rId7" Type="http://schemas.openxmlformats.org/officeDocument/2006/relationships/tags" Target="../tags/tag744.xml" /><Relationship Id="rId8" Type="http://schemas.openxmlformats.org/officeDocument/2006/relationships/tags" Target="../tags/tag745.xml" /><Relationship Id="rId9" Type="http://schemas.openxmlformats.org/officeDocument/2006/relationships/tags" Target="../tags/tag74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59.xml" /><Relationship Id="rId11" Type="http://schemas.openxmlformats.org/officeDocument/2006/relationships/tags" Target="../tags/tag760.xml" /><Relationship Id="rId12" Type="http://schemas.openxmlformats.org/officeDocument/2006/relationships/tags" Target="../tags/tag761.xml" /><Relationship Id="rId13" Type="http://schemas.openxmlformats.org/officeDocument/2006/relationships/tags" Target="../tags/tag762.xml" /><Relationship Id="rId14" Type="http://schemas.openxmlformats.org/officeDocument/2006/relationships/tags" Target="../tags/tag763.xml" /><Relationship Id="rId15" Type="http://schemas.openxmlformats.org/officeDocument/2006/relationships/tags" Target="../tags/tag764.xml" /><Relationship Id="rId16" Type="http://schemas.openxmlformats.org/officeDocument/2006/relationships/tags" Target="../tags/tag765.xml" /><Relationship Id="rId17" Type="http://schemas.openxmlformats.org/officeDocument/2006/relationships/tags" Target="../tags/tag766.xml" /><Relationship Id="rId2" Type="http://schemas.openxmlformats.org/officeDocument/2006/relationships/tags" Target="../tags/tag751.xml" /><Relationship Id="rId3" Type="http://schemas.openxmlformats.org/officeDocument/2006/relationships/tags" Target="../tags/tag752.xml" /><Relationship Id="rId4" Type="http://schemas.openxmlformats.org/officeDocument/2006/relationships/tags" Target="../tags/tag753.xml" /><Relationship Id="rId5" Type="http://schemas.openxmlformats.org/officeDocument/2006/relationships/tags" Target="../tags/tag754.xml" /><Relationship Id="rId6" Type="http://schemas.openxmlformats.org/officeDocument/2006/relationships/tags" Target="../tags/tag755.xml" /><Relationship Id="rId7" Type="http://schemas.openxmlformats.org/officeDocument/2006/relationships/tags" Target="../tags/tag756.xml" /><Relationship Id="rId8" Type="http://schemas.openxmlformats.org/officeDocument/2006/relationships/tags" Target="../tags/tag757.xml" /><Relationship Id="rId9" Type="http://schemas.openxmlformats.org/officeDocument/2006/relationships/tags" Target="../tags/tag75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67.xml" /><Relationship Id="rId3" Type="http://schemas.openxmlformats.org/officeDocument/2006/relationships/tags" Target="../tags/tag768.xml" /><Relationship Id="rId4" Type="http://schemas.openxmlformats.org/officeDocument/2006/relationships/tags" Target="../tags/tag76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78.xml" /><Relationship Id="rId11" Type="http://schemas.openxmlformats.org/officeDocument/2006/relationships/tags" Target="../tags/tag779.xml" /><Relationship Id="rId12" Type="http://schemas.openxmlformats.org/officeDocument/2006/relationships/tags" Target="../tags/tag780.xml" /><Relationship Id="rId13" Type="http://schemas.openxmlformats.org/officeDocument/2006/relationships/tags" Target="../tags/tag781.xml" /><Relationship Id="rId2" Type="http://schemas.openxmlformats.org/officeDocument/2006/relationships/tags" Target="../tags/tag770.xml" /><Relationship Id="rId3" Type="http://schemas.openxmlformats.org/officeDocument/2006/relationships/tags" Target="../tags/tag771.xml" /><Relationship Id="rId4" Type="http://schemas.openxmlformats.org/officeDocument/2006/relationships/tags" Target="../tags/tag772.xml" /><Relationship Id="rId5" Type="http://schemas.openxmlformats.org/officeDocument/2006/relationships/tags" Target="../tags/tag773.xml" /><Relationship Id="rId6" Type="http://schemas.openxmlformats.org/officeDocument/2006/relationships/tags" Target="../tags/tag774.xml" /><Relationship Id="rId7" Type="http://schemas.openxmlformats.org/officeDocument/2006/relationships/tags" Target="../tags/tag775.xml" /><Relationship Id="rId8" Type="http://schemas.openxmlformats.org/officeDocument/2006/relationships/tags" Target="../tags/tag776.xml" /><Relationship Id="rId9" Type="http://schemas.openxmlformats.org/officeDocument/2006/relationships/tags" Target="../tags/tag77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90.xml" /><Relationship Id="rId11" Type="http://schemas.openxmlformats.org/officeDocument/2006/relationships/tags" Target="../tags/tag791.xml" /><Relationship Id="rId12" Type="http://schemas.openxmlformats.org/officeDocument/2006/relationships/tags" Target="../tags/tag792.xml" /><Relationship Id="rId13" Type="http://schemas.openxmlformats.org/officeDocument/2006/relationships/tags" Target="../tags/tag793.xml" /><Relationship Id="rId2" Type="http://schemas.openxmlformats.org/officeDocument/2006/relationships/tags" Target="../tags/tag782.xml" /><Relationship Id="rId3" Type="http://schemas.openxmlformats.org/officeDocument/2006/relationships/tags" Target="../tags/tag783.xml" /><Relationship Id="rId4" Type="http://schemas.openxmlformats.org/officeDocument/2006/relationships/tags" Target="../tags/tag784.xml" /><Relationship Id="rId5" Type="http://schemas.openxmlformats.org/officeDocument/2006/relationships/tags" Target="../tags/tag785.xml" /><Relationship Id="rId6" Type="http://schemas.openxmlformats.org/officeDocument/2006/relationships/tags" Target="../tags/tag786.xml" /><Relationship Id="rId7" Type="http://schemas.openxmlformats.org/officeDocument/2006/relationships/tags" Target="../tags/tag787.xml" /><Relationship Id="rId8" Type="http://schemas.openxmlformats.org/officeDocument/2006/relationships/tags" Target="../tags/tag788.xml" /><Relationship Id="rId9" Type="http://schemas.openxmlformats.org/officeDocument/2006/relationships/tags" Target="../tags/tag78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02.xml" /><Relationship Id="rId11" Type="http://schemas.openxmlformats.org/officeDocument/2006/relationships/tags" Target="../tags/tag803.xml" /><Relationship Id="rId12" Type="http://schemas.openxmlformats.org/officeDocument/2006/relationships/tags" Target="../tags/tag804.xml" /><Relationship Id="rId13" Type="http://schemas.openxmlformats.org/officeDocument/2006/relationships/tags" Target="../tags/tag805.xml" /><Relationship Id="rId2" Type="http://schemas.openxmlformats.org/officeDocument/2006/relationships/tags" Target="../tags/tag794.xml" /><Relationship Id="rId3" Type="http://schemas.openxmlformats.org/officeDocument/2006/relationships/tags" Target="../tags/tag795.xml" /><Relationship Id="rId4" Type="http://schemas.openxmlformats.org/officeDocument/2006/relationships/tags" Target="../tags/tag796.xml" /><Relationship Id="rId5" Type="http://schemas.openxmlformats.org/officeDocument/2006/relationships/tags" Target="../tags/tag797.xml" /><Relationship Id="rId6" Type="http://schemas.openxmlformats.org/officeDocument/2006/relationships/tags" Target="../tags/tag798.xml" /><Relationship Id="rId7" Type="http://schemas.openxmlformats.org/officeDocument/2006/relationships/tags" Target="../tags/tag799.xml" /><Relationship Id="rId8" Type="http://schemas.openxmlformats.org/officeDocument/2006/relationships/tags" Target="../tags/tag800.xml" /><Relationship Id="rId9" Type="http://schemas.openxmlformats.org/officeDocument/2006/relationships/tags" Target="../tags/tag80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06.xml" /><Relationship Id="rId3" Type="http://schemas.openxmlformats.org/officeDocument/2006/relationships/tags" Target="../tags/tag807.xml" /><Relationship Id="rId4" Type="http://schemas.openxmlformats.org/officeDocument/2006/relationships/tags" Target="../tags/tag808.xml" /><Relationship Id="rId5" Type="http://schemas.openxmlformats.org/officeDocument/2006/relationships/tags" Target="../tags/tag809.xml" /><Relationship Id="rId6" Type="http://schemas.openxmlformats.org/officeDocument/2006/relationships/tags" Target="../tags/tag810.xml" /><Relationship Id="rId7" Type="http://schemas.openxmlformats.org/officeDocument/2006/relationships/tags" Target="../tags/tag81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12.xml" /><Relationship Id="rId3" Type="http://schemas.openxmlformats.org/officeDocument/2006/relationships/tags" Target="../tags/tag813.xml" /><Relationship Id="rId4" Type="http://schemas.openxmlformats.org/officeDocument/2006/relationships/tags" Target="../tags/tag8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23.xml" /><Relationship Id="rId11" Type="http://schemas.openxmlformats.org/officeDocument/2006/relationships/tags" Target="../tags/tag824.xml" /><Relationship Id="rId12" Type="http://schemas.openxmlformats.org/officeDocument/2006/relationships/tags" Target="../tags/tag825.xml" /><Relationship Id="rId13" Type="http://schemas.openxmlformats.org/officeDocument/2006/relationships/tags" Target="../tags/tag826.xml" /><Relationship Id="rId2" Type="http://schemas.openxmlformats.org/officeDocument/2006/relationships/tags" Target="../tags/tag815.xml" /><Relationship Id="rId3" Type="http://schemas.openxmlformats.org/officeDocument/2006/relationships/tags" Target="../tags/tag816.xml" /><Relationship Id="rId4" Type="http://schemas.openxmlformats.org/officeDocument/2006/relationships/tags" Target="../tags/tag817.xml" /><Relationship Id="rId5" Type="http://schemas.openxmlformats.org/officeDocument/2006/relationships/tags" Target="../tags/tag818.xml" /><Relationship Id="rId6" Type="http://schemas.openxmlformats.org/officeDocument/2006/relationships/tags" Target="../tags/tag819.xml" /><Relationship Id="rId7" Type="http://schemas.openxmlformats.org/officeDocument/2006/relationships/tags" Target="../tags/tag820.xml" /><Relationship Id="rId8" Type="http://schemas.openxmlformats.org/officeDocument/2006/relationships/tags" Target="../tags/tag821.xml" /><Relationship Id="rId9" Type="http://schemas.openxmlformats.org/officeDocument/2006/relationships/tags" Target="../tags/tag82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242234152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2024年教育行业教师培训方案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14540" y="79375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培训目标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2175" y="58293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64885" y="67564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884545" y="822552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36180" y="1900555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培训内容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17"/>
          <p:cNvSpPr/>
          <p:nvPr>
            <p:custDataLst>
              <p:tags r:id="rId10"/>
            </p:custDataLst>
          </p:nvPr>
        </p:nvSpPr>
        <p:spPr>
          <a:xfrm>
            <a:off x="6393815" y="168973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8"/>
          <p:cNvSpPr/>
          <p:nvPr>
            <p:custDataLst>
              <p:tags r:id="rId11"/>
            </p:custDataLst>
          </p:nvPr>
        </p:nvSpPr>
        <p:spPr>
          <a:xfrm>
            <a:off x="6486525" y="178244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09042" y="1896110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711440" y="300736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培训形式与安排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31"/>
          <p:cNvSpPr/>
          <p:nvPr>
            <p:custDataLst>
              <p:tags r:id="rId14"/>
            </p:custDataLst>
          </p:nvPr>
        </p:nvSpPr>
        <p:spPr>
          <a:xfrm>
            <a:off x="6569075" y="279654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34"/>
          <p:cNvSpPr/>
          <p:nvPr>
            <p:custDataLst>
              <p:tags r:id="rId15"/>
            </p:custDataLst>
          </p:nvPr>
        </p:nvSpPr>
        <p:spPr>
          <a:xfrm>
            <a:off x="6661785" y="288925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484302" y="3010535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1910" y="4114165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培训评估与反馈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19545" y="390334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2255" y="399605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434772" y="4115117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349490" y="522097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培训资源与支持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207125" y="50101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299835" y="51028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131560" y="5219699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4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培训目标</a:t>
            </a:r>
            <a:endParaRPr lang="zh-CN" altLang="en-US"/>
          </a:p>
        </p:txBody>
      </p:sp>
      <p:sp>
        <p:nvSpPr>
          <p:cNvPr id="105054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0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提高教师的教育教学能力</a:t>
            </a:r>
            <a:endParaRPr lang="zh-CN" altLang="en-US"/>
          </a:p>
        </p:txBody>
      </p:sp>
      <p:sp>
        <p:nvSpPr>
          <p:cNvPr id="105100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100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08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掌握先进的教育理念和教学方法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101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12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14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提高教师的教育教学水平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101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1018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培养教师的创新能力和实践能力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1020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2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24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2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提升教师的综合素质和教育教学质量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131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培养教师的创新能力和教育信息化素养</a:t>
            </a:r>
            <a:endParaRPr lang="zh-CN" altLang="en-US"/>
          </a:p>
        </p:txBody>
      </p:sp>
      <p:sp>
        <p:nvSpPr>
          <p:cNvPr id="1051314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316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318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培养教师创新思维，提高教学创新能力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1320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32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324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掌握现代教育技术，提升信息化教学水平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1326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32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330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结合实际教学需求，培养教师问题解决能力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1332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334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336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增强教师创新意识，推动教育教学改革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62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促进教师专业发展和个人成长</a:t>
            </a:r>
            <a:endParaRPr lang="zh-CN" altLang="en-US"/>
          </a:p>
        </p:txBody>
      </p:sp>
      <p:sp>
        <p:nvSpPr>
          <p:cNvPr id="105162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62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62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63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促进教师的个人成长和自我实现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3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63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63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63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提高教师的教育教学能力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4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64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64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64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培养教师的创新能力和实践能力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4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65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65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65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提升教师的职业素养和综合素质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194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培训内容</a:t>
            </a:r>
            <a:endParaRPr lang="zh-CN" altLang="en-US"/>
          </a:p>
        </p:txBody>
      </p:sp>
      <p:sp>
        <p:nvSpPr>
          <p:cNvPr id="105194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40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教育理论更新</a:t>
            </a:r>
            <a:endParaRPr lang="zh-CN" altLang="en-US"/>
          </a:p>
        </p:txBody>
      </p:sp>
      <p:sp>
        <p:nvSpPr>
          <p:cNvPr id="105240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0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240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0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41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1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241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1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41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培训方式：线上+线下，理论与实践相结合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242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培训评估：通过考核、反馈等方式对培训效果进行评估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242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培训内容：掌握最新的教育理念和理论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242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培训目标：提高教师的教育理论素养和实践能力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271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学科教学方法与技巧</a:t>
            </a:r>
            <a:endParaRPr lang="zh-CN" altLang="en-US"/>
          </a:p>
        </p:txBody>
      </p:sp>
      <p:sp>
        <p:nvSpPr>
          <p:cNvPr id="105271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1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271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1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72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2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272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2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72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学科教学评价：设计评价标准、实施评价等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273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学科教学资源：利用多媒体、网络等资源提高教学效果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273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学科教学方法：讲解、演示、练习、讨论等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273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学科教学技巧：提问、反馈、组织课堂等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302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教育信息化应用与实践</a:t>
            </a:r>
            <a:endParaRPr lang="zh-CN" altLang="en-US"/>
          </a:p>
        </p:txBody>
      </p:sp>
      <p:sp>
        <p:nvSpPr>
          <p:cNvPr id="1053022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024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02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掌握教育信息化基本概念和理论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3028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030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032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了解教育信息化发展趋势和政策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303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036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038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学习信息化教学设计和实施方法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3040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042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044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掌握信息化教学工具和平台的使用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333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教师职业道德与心理健康</a:t>
            </a:r>
            <a:endParaRPr lang="zh-CN" altLang="en-US"/>
          </a:p>
        </p:txBody>
      </p:sp>
      <p:sp>
        <p:nvSpPr>
          <p:cNvPr id="1053332" name="任意多边形: 形状 47"/>
          <p:cNvSpPr/>
          <p:nvPr>
            <p:custDataLst>
              <p:tags r:id="rId2"/>
            </p:custDataLst>
          </p:nvPr>
        </p:nvSpPr>
        <p:spPr>
          <a:xfrm rot="10800000">
            <a:off x="738025" y="2062239"/>
            <a:ext cx="5099761" cy="3616432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3334" name="矩形 48"/>
          <p:cNvSpPr/>
          <p:nvPr>
            <p:custDataLst>
              <p:tags r:id="rId3"/>
            </p:custDataLst>
          </p:nvPr>
        </p:nvSpPr>
        <p:spPr>
          <a:xfrm>
            <a:off x="608400" y="2583916"/>
            <a:ext cx="259159" cy="2611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336" name="文本框 52"/>
          <p:cNvSpPr txBox="1"/>
          <p:nvPr>
            <p:custDataLst>
              <p:tags r:id="rId4"/>
            </p:custDataLst>
          </p:nvPr>
        </p:nvSpPr>
        <p:spPr>
          <a:xfrm>
            <a:off x="1107202" y="2369145"/>
            <a:ext cx="4404883" cy="243854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7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教师职业道德：培养教师的职业操守和道德观念，提升教师的职业素养和道德水平。</a:t>
            </a:r>
            <a:endParaRPr lang="zh-CN" altLang="en-US" sz="27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3338" name="任意多边形: 形状 19"/>
          <p:cNvSpPr/>
          <p:nvPr>
            <p:custDataLst>
              <p:tags r:id="rId5"/>
            </p:custDataLst>
          </p:nvPr>
        </p:nvSpPr>
        <p:spPr>
          <a:xfrm rot="10800000">
            <a:off x="6477745" y="2062239"/>
            <a:ext cx="5099761" cy="3616432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340" name="矩形 20"/>
          <p:cNvSpPr/>
          <p:nvPr>
            <p:custDataLst>
              <p:tags r:id="rId6"/>
            </p:custDataLst>
          </p:nvPr>
        </p:nvSpPr>
        <p:spPr>
          <a:xfrm>
            <a:off x="6348120" y="2583916"/>
            <a:ext cx="259159" cy="2611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342" name="文本框 3"/>
          <p:cNvSpPr txBox="1"/>
          <p:nvPr>
            <p:custDataLst>
              <p:tags r:id="rId7"/>
            </p:custDataLst>
          </p:nvPr>
        </p:nvSpPr>
        <p:spPr>
          <a:xfrm>
            <a:off x="6846922" y="2369145"/>
            <a:ext cx="4404883" cy="243854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3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3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心理健康：关注教师的心理健康问题，提供心理辅导和疏导服务，帮助教师缓解工作压力和心理负担。</a:t>
            </a:r>
            <a:endParaRPr lang="zh-CN" altLang="en-US" sz="3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3628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培训形式与安排</a:t>
            </a:r>
            <a:endParaRPr lang="zh-CN" altLang="en-US"/>
          </a:p>
        </p:txBody>
      </p:sp>
      <p:sp>
        <p:nvSpPr>
          <p:cNvPr id="10536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408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线上培训课程</a:t>
            </a:r>
            <a:endParaRPr lang="zh-CN" altLang="en-US"/>
          </a:p>
        </p:txBody>
      </p:sp>
      <p:sp>
        <p:nvSpPr>
          <p:cNvPr id="1054090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培训内容：针对教育行业教师的专业技能和教学能力进行线上培训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092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094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096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培训方式：采用在线视频、音频、PPT等形式进行培训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098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100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102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培训时间：根据教师的工作安排和时间安排进行灵活安排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104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106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108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培训效果：通过线上培训，提高教师的专业技能和教学能力，促进教育行业的发展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110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112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https://d.book118.com/616242234152010033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26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7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7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7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7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69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7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7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7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7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7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7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7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7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8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8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8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8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8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8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8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1*l_h_i*1_1_1"/>
  <p:tag name="KSO_WM_UNIT_INDEX" val="1_1_1"/>
  <p:tag name="KSO_WM_UNIT_LAYERLEVEL" val="1_1_1"/>
  <p:tag name="KSO_WM_UNIT_TYPE" val="l_h_i"/>
</p:tagLst>
</file>

<file path=ppt/tags/tag8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1*l_h_i*1_1_2"/>
  <p:tag name="KSO_WM_UNIT_INDEX" val="1_1_2"/>
  <p:tag name="KSO_WM_UNIT_LAYERLEVEL" val="1_1_1"/>
  <p:tag name="KSO_WM_UNIT_TYPE" val="l_h_i"/>
</p:tagLst>
</file>

<file path=ppt/tags/tag8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1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1*l_h_i*1_2_1"/>
  <p:tag name="KSO_WM_UNIT_INDEX" val="1_2_1"/>
  <p:tag name="KSO_WM_UNIT_LAYERLEVEL" val="1_1_1"/>
  <p:tag name="KSO_WM_UNIT_LINE_FORE_SCHEMECOLOR_INDEX" val="7"/>
  <p:tag name="KSO_WM_UNIT_TYPE" val="l_h_i"/>
</p:tagLst>
</file>

<file path=ppt/tags/tag8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1*l_h_i*1_2_2"/>
  <p:tag name="KSO_WM_UNIT_INDEX" val="1_2_2"/>
  <p:tag name="KSO_WM_UNIT_LAYERLEVEL" val="1_1_1"/>
  <p:tag name="KSO_WM_UNIT_TYPE" val="l_h_i"/>
</p:tagLst>
</file>

<file path=ppt/tags/tag8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1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8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814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8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8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8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8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8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8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8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8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8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8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8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82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+中文标题</vt:lpstr>
      <vt:lpstr>Calibri Light</vt:lpstr>
      <vt:lpstr>Office Theme</vt:lpstr>
      <vt:lpstr>2024年教育行业教师培训方案</vt:lpstr>
      <vt:lpstr>目录</vt:lpstr>
      <vt:lpstr>培训目标</vt:lpstr>
      <vt:lpstr>提高教师的教育教学能力</vt:lpstr>
      <vt:lpstr>培养教师的创新能力和教育信息化素养</vt:lpstr>
      <vt:lpstr>促进教师专业发展和个人成长</vt:lpstr>
      <vt:lpstr>培训内容</vt:lpstr>
      <vt:lpstr>教育理论更新</vt:lpstr>
      <vt:lpstr>学科教学方法与技巧</vt:lpstr>
      <vt:lpstr>教育信息化应用与实践</vt:lpstr>
      <vt:lpstr>教师职业道德与心理健康</vt:lpstr>
      <vt:lpstr>培训形式与安排</vt:lpstr>
      <vt:lpstr>线上培训课程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2024-09-02T09:59:23.287</cp:lastPrinted>
  <dcterms:created xsi:type="dcterms:W3CDTF">2024-09-02T01:59:23Z</dcterms:created>
  <dcterms:modified xsi:type="dcterms:W3CDTF">2024-09-02T01:59:26Z</dcterms:modified>
</cp:coreProperties>
</file>