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47EE35-B2F8-4C42-A0E7-D65E5B70C0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5626F2-623E-4A7E-88E9-B4904AF5B3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A0B927-1E19-4FB7-885A-6C1AA746F8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72F44B-1929-4991-A15C-05DE789ABA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694E2D-6322-4F54-BCA9-0ADEFAE8B1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EC8685-DE57-4EEE-AD58-D8694C9D61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E92607-A5B5-417A-99ED-01BACC532A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E38DA6-1060-4C83-961D-E20E38A2E0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523BD1-BA9A-4A27-AC34-21A214EF82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779FBE-9FB8-453F-A954-B81770450C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23C659-C25E-454E-81EF-C48EC165D3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243130205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树立良好的职业道德</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endParaRPr lang="en-US" sz="2025">
              <a:solidFill>
                <a:srgbClr val="FFFFFF">
                  <a:alpha val="100000"/>
                </a:srgbClr>
              </a:solidFill>
              <a:latin typeface="Microsoft Yahei"/>
              <a:ea typeface="Microsoft Yahei"/>
              <a:cs typeface="Microsoft Yahei"/>
            </a:endParaRP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职业道德概述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职业道德基本原则</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树立良好职业道德方法途径</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工作中具体实践举措</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树立良好职业道德意义价值</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职业道德概述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943" r="279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2864" r="1286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职业道德定义与内涵</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职业道德内涵丰富，包括职业理想、职业态度、职业责任、职业技能、职业纪律、职业良心、职业信誉、职业作风等方面。</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职业道德是指从事一定职业的人在职业生活中应当遵循的具有职业特征的道德要求和行为准则。</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812" r="27812"/>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职业道德重要性</a:t>
              </a:r>
            </a:p>
          </p:txBody>
        </p:sp>
      </p:grpSp>
      <p:cxnSp>
        <p:nvCxnSpPr>
          <p:cNvPr id="25" name="Connector 25"/>
          <p:cNvCxnSpPr/>
          <p:nvPr/>
        </p:nvCxnSpPr>
        <p:spPr>
          <a:xfrm>
            <a:off x="4146550" y="186848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职业道德是社会主义道德建设的重要组成部分，对于推动社会经济发展、维护社会稳定具有重要意义。</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职业道德对于提高从业人员素质、促进企业发展具有重要作用，是企业文化建设的重要内容之一。</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职业道德对于树立行业形象、提升行业声誉具有积极影响，是推动行业健康发展的重要保障。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职业道德是职业素养的重要组成部分，职业素养的高低直接影响着职业道德的表现。</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良好的职业素养是践行职业道德的前提和基础，只有具备较高的职业素养，才能更好地遵守职业道德规范。</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0234" b="1023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同时，职业道德也对职业素养提出了更高的要求，要求从业人员不仅具备专业技能和知识，还要具备良好的道德品质和行为习惯。</a:t>
            </a:r>
          </a:p>
        </p:txBody>
      </p:sp>
      <p:pic>
        <p:nvPicPr>
          <p:cNvPr id="10" name="Picture 10"/>
          <p:cNvPicPr>
            <a:picLocks noChangeAspect="1"/>
          </p:cNvPicPr>
          <p:nvPr/>
        </p:nvPicPr>
        <p:blipFill>
          <a:blip r:embed="rId4"/>
          <a:srcRect t="11900" b="11900"/>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职业道德与职业素养关系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职业道德基本原则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诚实守信</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遵守承诺，不欺骗、不隐瞒，保持言行一致。</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真实可靠</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提供真实、准确的信息，不传播虚假消息或误导他人。</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保密义务</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严守客户、公司或相关方的机密信息，不泄露或滥用。</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诚信原则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积极履行工作职责，主动承担责任，不推诿、不敷衍。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尽职尽责</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勤奋努力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团队协作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250" r="12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以高度的敬业精神投入工作，不断提升自己的专业能力和素养。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积极与同事合作，共同推动工作进展，不计较个人得失。</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尽责原则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在处理工作事务时，保持公正立场，不偏袒任何一方。</a:t>
            </a:r>
          </a:p>
        </p:txBody>
      </p:sp>
      <p:pic>
        <p:nvPicPr>
          <p:cNvPr id="4" name="Picture 4"/>
          <p:cNvPicPr>
            <a:picLocks noChangeAspect="1"/>
          </p:cNvPicPr>
          <p:nvPr/>
        </p:nvPicPr>
        <p:blipFill>
          <a:blip r:embed="rId2"/>
          <a:srcRect l="11750" r="117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667" r="14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3250" r="13250"/>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公平公正</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遵守公司规章制度和国家法律法规，不利用职权谋取私利。</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尊重规则</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在市场竞争中，遵守公平竞争原则，不采取不正当手段获取利益。</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竞争有道</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公正原则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284" b="728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926" b="189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尊重他人原则</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尊重他人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尊重同事、客户、合作伙伴等的权利和尊严，不侮辱、不歧视。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理解包容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理解并尊重他人的文化背景、宗教信仰和风俗习惯等差异。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友善沟通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以友善、耐心的态度与他人沟通，积极解决工作中遇到的问题和矛盾。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树立良好职业道德方法途径</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000" r="1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提高自我约束能力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自觉遵守职业道德规范，加强自我约束，做到言行一致，表里如一。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树立正确的价值观和人生观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坚守社会公德、职业道德、家庭美德和个人品德，树立正确的价值观和人生观，形成良好的道德品质。</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培养良好的职业习惯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遵守职业规范，认真负责，勤勉尽职，培养良好的职业习惯。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加强自身修养，提高道德素质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了解和遵守行业规范</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熟悉并遵守所在行业的职业道德规范和标准，做到依法依规从业。</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维护行业形象和声誉</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自觉维护所在行业和企业的形象和声誉，不参与任何有损行业形象和声誉的行为。</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积极参与行业自律</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积极参与行业自律机制建设，推动行业健康发展。</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遵守行业规范，维护行业形象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善于沟通，促进协作</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积极与同事、客户和合作伙伴沟通交流，促进团队协作和合作。</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建立良好的人际关系网络</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积极参加各类社交活动，扩大自己的人脉圈，建立良好的人际关系网络。</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尊重他人，平等待人</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尊重同事、客户和合作伙伴的意见和感受，以平等、公正的态度对待他人。</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4887" r="14887"/>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建立健康人际关系，促进团队协作</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https://d.book118.com/616243130205010053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2024-09-20T15:37:06.947</cp:lastPrinted>
  <dcterms:created xsi:type="dcterms:W3CDTF">2024-09-20T07:37:06Z</dcterms:created>
  <dcterms:modified xsi:type="dcterms:W3CDTF">2024-09-20T07:37:09Z</dcterms:modified>
</cp:coreProperties>
</file>