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739EB-B71F-446B-98F0-D6D157704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9A6E5-0395-4D64-B69E-C52DAC896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75278-75D6-4D89-87B8-DEEA44E4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930D9-7F9E-4239-988D-E66EF4E4D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ECBD36-0170-467C-8C8F-AC6E2328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FDAB4B-1510-4A2F-AC79-676A602E6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6DD361-6A34-47E1-9E12-8086AC757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11B9F-5FE9-4922-AF8A-511B85DB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22363-35A8-496B-9F5E-5A271A527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147F5-B315-4CBF-8782-6FDAAB82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F7331-51C1-41EF-82CE-158A2555D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001000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培训与销售人员绩效考核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培训与销售人员概述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培训绩效考核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销售人员绩效考核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14" r="811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提升销售绩效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通过对销售人员进行系统培训，提高其销售技能和产品知识，从而提升销售业绩和客户满意度。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随着市场竞争的加剧和客户需求的变化，需要不断更新销售人员的知识和技能，以适应市场发展的需求。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通过绩效考核，对表现优秀的销售人员进行奖励和晋升，激励员工不断提升自己的能力和业绩。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包括培训内容、培训方式、培训时间、培训人员等方面的计划和实际执行情况。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包括销售业绩、客户满意度、回款率等方面的考核结果，以及销售人员的奖励和惩罚情况。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包括客户对销售人员和产品的反馈意见，以及针对反馈意见采取的改进措施和效果评估。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培训计划和实施情况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销售人员绩效考核结果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市场反馈和改进措施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培训与销售人员概述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培训课程开发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培训人员职责及工作内容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根据培训需求，设计培训课程，包括课程内容、教学方法、评估标准等。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组织培训活动，确保培训顺利进行，同时跟进培训效果，不断优化培训课程。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深入了解公司业务、产品特点及员工能力需求，制定培训计划。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与客户保持密切联系，了解客户需求，提供个性化服务。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销售业务执行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39" r="4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根据市场情况和客户需求，制定销售策略和销售计划。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积极开展销售活动，完成销售目标，同时跟进销售款项回收。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销售人员职责及工作内容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培训与销售人员关系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培训人员为销售人员提供必要的培训和支持，帮助销售人员提升销售技能和服务水平；销售人员则向培训人员反馈市场和客户需求，为培训课程提供实际案例和素材。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通过培训和销售人员的紧密合作，可以促进公司业务的发展和提升客户满意度。同时，培训和销售人员的绩效考核也可以相互借鉴和参考，共同推动公司整体业绩的提升。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培训绩效考核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通过向受训者发放问卷，收集他们对培训内容、讲师表现、培训组织等方面的意见和建议，以评估培训效果。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考试测评法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针对培训内容设计考试题目，通过受训者的考试成绩来评估培训效果。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让受训者分析实际案例，检验他们是否能够将培训中学到的知识和技能应用到实际工作中。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受训者对培训的整体满意度，包括对培训内容、讲师、培训组织等方面的评价。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受训者满意度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受训者在培训后对相关知识和技能的掌握程度，可以通过考试或实际操作来评估。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知识技能掌握程度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受训者在培训后的工作表现，包括工作效率、工作质量等方面的提升。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培训后工作表现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培训质量评估指标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包括讲师费用、场地费用、教材费用等直接成本，以及受训者时间成本等间接成本。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包括受训者工作效率提升、工作质量提高等带来的收益，以及企业形象提升、员工士气提高等带来的长期效益。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通过对培训成本和效益进行量化和比较，评估培训的性价比和投入产出比。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https://d.book118.com/617000100012006026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2024-08-30T22:53:48.993</cp:lastPrinted>
  <dcterms:created xsi:type="dcterms:W3CDTF">2024-08-30T14:53:49Z</dcterms:created>
  <dcterms:modified xsi:type="dcterms:W3CDTF">2024-08-30T14:53:51Z</dcterms:modified>
</cp:coreProperties>
</file>