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C5F03-0C94-4F0F-874C-1D9B4FD1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FB43A-8823-45A7-8036-E309B2A33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D87A8-A586-48A7-8EDC-CDEF4A88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1C12D-E36C-4CED-91F3-1BA01772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5D2C90-CF32-4AB1-B4A6-C870D38EF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435D6-CE96-4EFF-8167-755994DB8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D09E9-5B1D-423C-A47C-6BB49E033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F42BB-D174-404E-977D-FBC0C114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23E6D-9901-469F-B023-2626DAFF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DDF55-2CB9-45A1-B0C5-9BFA995C3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BE374-3ACE-47E9-96DD-5416C6225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00110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专业知识：护理的ppt主题大纲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阐述护理的定义，明确护理的职责和任务。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护理是一门关爱和照顾他人的专业，其定义是提供预防、保健、治疗和康复等方面的服务，以促进人的身心健康。护理的职责包括提供医疗护理、生活照顾、心理支持和健康教育等，旨在提高患者的生命质量。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介绍护理的历史背景和发展趋势。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起源于古代，随着医学和社会的进步不断发展。从最初的家庭护理到医疗机构的专业护理，护理逐渐成为一门专业。现代护理的发展趋势包括人性化护理、整体护理、循证护理等，以满足人们日益增长的健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阐述护理人员在医疗体系中的角色和应具备的素质。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医疗团队的重要成员，扮演着照顾者、教育者、咨询者、研究者等多重角色。为了更好地履行职责，护理人员需要具备扎实的专业知识、技能和良好的沟通能力、团队协作精神、职业道德等素质。同时，护理人员还应该关注自身心理健康，保持积极的工作态度和生活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护理人员的角色与素质要求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测量生命体征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包括体温、脉搏、呼吸和血压等指标的测量，能够及时发现患者的病情变化，为医生提供准确的诊断依据。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导管护理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对使用各种导管的患者进行护理，如尿管、胃管、引流管等，确保导管的通畅和清洁，防止感染和并发症的发生。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保持患者口腔清洁，防止口腔感染和口臭等问题，对于昏迷、禁食、高热等患者尤为重要。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定期为患者清洁皮肤、更换床单和衣物，保持皮肤干燥、清洁，预防压疮和其他皮肤问题。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在心脏骤停的情况下，进行心肺复苏操作，帮助患者恢复心跳和呼吸。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止血包扎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正确使用各种急救药物，如肾上腺素、阿托品、多巴胺等，根据患者病情及时给药。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对各种出血情况进行止血和包扎处理，如采用止血带、止血药粉等措施，控制出血和防止感染。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根据患者的具体情况，制定个性化的康复锻炼计划，包括关节活动、肌肉训练、呼吸运动等，促进患者的身体功能恢复。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200" b="192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向患者和家属传授康复知识和技巧，提高他们的康复意识和自我管理能力，促进患者的全面康复。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9287" b="192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对患者进行心理疏导和康复指导，帮助他们克服康复过程中的困难和障碍，增强康复信心和积极性。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掌握有效的沟通技巧，关注患者的情感需求，倾听他们的心声，了解他们的困惑和担忧，为患者提供有针对性的心理护理。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对患者进行情绪疏导和支持，帮助他们调整心态、面对疾病和治疗过程中的各种挑战和困难。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413" r="1541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https://d.book118.com/617000110003006040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2024-09-12T04:13:40.783</cp:lastPrinted>
  <dcterms:created xsi:type="dcterms:W3CDTF">2024-09-11T20:13:40Z</dcterms:created>
  <dcterms:modified xsi:type="dcterms:W3CDTF">2024-09-11T20:13:42Z</dcterms:modified>
</cp:coreProperties>
</file>