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9ACD4-97A5-48F3-9D87-B1905D30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9480A-3B6F-4C2F-B60E-CEBF3B747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8A55F-E9F4-4C00-87F5-C9B7DDC8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6776E-5A85-427B-B4B8-755DBC01F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C9CDC-4921-4E0D-951E-598B5CBF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9A03E-7901-42AF-844F-DC911722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2F736-E4B4-4A14-8012-276D8BBA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433EA-3B3A-4AB8-973C-6739E3A7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4CB04-E881-421D-ACFB-4D787DAE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76FCC-2C1B-4BB6-826D-14B62C49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66DE6-3F4C-4F6A-83BF-C4F691CB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01044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患者安全风险评估与管理\n## 1.患者安全风险评估的重要性及概念\n### 1.1患者安全风险评估的目的和意义\n### 1.2患者安全风险的定义与类型\n### 1.3患者安全风险评估的基本原则和方法\n## 2.患者安全风险评估的方法与工具\n### 2.1患者安全风险评估的定性方法\n### 2.2患者安全风险评估的定量方法\n### 2.3患者安全风险评估的工具与资源\n## 3.患者安全风险评估的实施步骤与流程\n### 3.1患者安全风险评估的准备工作\n### 3.2患者安全风险评估的实施过程\n### 3.3患者安全风险评估的结果分析与改进\n## 4.患者安全风险的管理与控制\n### 4.1患者安全风险的管理策略与措施\n### 4.2患者安全风险的监控与预警\n### 4.3患者安全风险的控制与持续改进\n## 5.患者安全风险评估与管理的实践案例\n### 5.1患者安全风险评估与管理的成功案例\n### 5.2患者安全风险评估与管理的失败案例\n### 5.3患者安全风险评估与管理的经验教训与建议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患者安全风险评估与管理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患者安全风险评估的重要性及概念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3" name="组合 1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sp>
            <p:nvSpPr>
              <p:cNvPr id="1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促进医务人员成长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提高风险识别和应对能力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培养良好的职业素养</a:t>
                </a:r>
                <a:endParaRPr/>
              </a:p>
            </p:txBody>
          </p:sp>
          <p:sp>
            <p:nvSpPr>
              <p:cNvPr id="1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优化医疗服务流程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识别潜在风险环节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提高服务质量</a:t>
                </a:r>
                <a:endParaRPr/>
              </a:p>
            </p:txBody>
          </p:sp>
          <p:sp>
            <p:nvSpPr>
              <p:cNvPr id="1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患者安全风险评估的目的和意义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组合 19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患者安全风险的定义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患者在医疗过程中遭受的伤害或不良事件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导致患者身体、心理或经济受损的风险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组合 20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患者安全风险的类型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患者身体安全风险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：如手术并发症、药物过敏等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患者心理安全风险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：如心理创伤、隐私泄露等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患者经济安全风险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：如过度治疗、医疗费用欺诈等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患者安全风险评估的基本原则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：全面评估患者安全风险，确保无遗漏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：持续监测患者安全风险，及时调整管理策略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：采用科学的方法和工具进行评估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患者安全风险评估的方法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：如专家共识、案例分析等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：如风险矩阵、概率分析等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患者安全风险评估的基本原则和方法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患者安全风险评估的方法与工具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邀请专家对风险进行评估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汇总专家意见，形成共识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专家共识法</a:t>
                </a:r>
                <a:endParaRPr/>
              </a:p>
            </p:txBody>
          </p:sp>
        </p:grpSp>
        <p:grpSp>
          <p:nvGrpSpPr>
            <p:cNvPr id="23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分析历史案例，识别风险因素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归纳总结，制定防范措施</a:t>
                </a:r>
                <a:endParaRPr/>
              </a:p>
            </p:txBody>
          </p:sp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</a:t>
                </a:r>
                <a:endParaRPr/>
              </a:p>
            </p:txBody>
          </p:sp>
        </p:grpSp>
        <p:grpSp>
          <p:nvGrpSpPr>
            <p:cNvPr id="24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组织多人讨论，激发创新思维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汇总讨论结果，识别潜在风险</a:t>
                </a:r>
                <a:endParaRPr/>
              </a:p>
            </p:txBody>
          </p: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头脑风暴法</a:t>
                </a:r>
                <a:endParaRPr/>
              </a:p>
            </p:txBody>
          </p:sp>
        </p:grpSp>
      </p:grpSp>
      <p:pic>
        <p:nvPicPr>
          <p:cNvPr id="24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患者安全风险评估的定性方法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评估风险的发生概率和影响程度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通过矩阵计算风险指数，进行风险排序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概率分析法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分析风险因素的概率分布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计算风险发生的可能性和影响程度</a:t>
                </a:r>
                <a:endParaRPr/>
              </a:p>
            </p:txBody>
          </p:sp>
        </p:grpSp>
        <p:grpSp>
          <p:nvGrpSpPr>
            <p:cNvPr id="2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风险评估模型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建立风险评估模型，预测风险发展趋势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根据模型结果，制定风险管理策略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患者安全风险评估的定量方法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患者安全风险评估的工具与资源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组合 2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患者安全风险评估工具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患者安全风险评估表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：用于记录和评估患者安全风险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患者安全风险管理系统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：实现风险信息的收集、分析和预警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组合 2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患者安全风险评估资源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患者安全风险评估指南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：提供评估方法和标准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患者安全风险评估培训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：提高评估人员的能力和水平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患者安全风险评估的实施步骤与流程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明确评估目的和范围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确定评估的重点和对象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制定评估计划和时间表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建立评估团队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选拔评估人员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培训评估人员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分工合作，明确职责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收集评估资料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查阅相关文献和资料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收集历史数据和案例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患者安全风险评估的准备工作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https://d.book118.com/617001044165006042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患者安全风险评估与管理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2024-09-16T11:46:29.751</cp:lastPrinted>
  <dcterms:created xsi:type="dcterms:W3CDTF">2024-09-16T03:46:29Z</dcterms:created>
  <dcterms:modified xsi:type="dcterms:W3CDTF">2024-09-16T03:46:31Z</dcterms:modified>
</cp:coreProperties>
</file>