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FE134B-60F6-42CB-82B6-CB84772DE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84D99-59CF-46FC-81EA-7AD487C14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1C616E-BA4D-4932-A501-0F382FF16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00BCB1-5F8B-4D26-BAB0-AD35321D51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D588B5-B50C-419C-8A0F-3C235093FA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8C0243-4A54-41E9-8F3C-2AAE49C338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D5EEA4-E060-425C-A694-6D78C59D2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25EA7F-F62E-4E73-AD67-EDB18C33E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E2035-FFB7-48C2-880E-433141229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51FAE-5881-42AA-88FB-8034CDC52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7E7095-6970-4BE2-93C4-23A3B7837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0106602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现代康复言语治疗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现代康复言语治疗的理论基础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现代康复言语治疗的方法和技术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现代康复言语治疗的实践应用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现代康复言语治疗的挑战与展望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382" r="38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康复言语治疗的重要性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改善生活质量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言语障碍患者常常面临沟通困难，影响日常生活和工作，康复言语治疗能够提高患者的沟通能力，改善生活质量。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促进心理康复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言语障碍患者可能因沟通不畅而产生自卑、焦虑等心理问题，康复言语治疗有助于提高患者的自信心和心理健康。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减轻家庭负担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家庭成员往往需要承担起患者的沟通任务，康复言语治疗能够减轻家庭负担，提高家庭成员的生活质量。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科技进步的影响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随着科技的进步，现代康复言语治疗引入了更多的科技手段，如语音识别、虚拟现实等，提高了治疗效果。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传统治疗方法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传统的康复言语治疗方法主要包括发音训练、口型模仿等，但效果有限。</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治疗方法改进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现代康复言语治疗在传统方法的基础上，结合患者的具体情况，采用综合治疗方法，如心理治疗、药物治疗等，提高了治疗效果。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25" b="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现代康复言语治疗的发展历程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现代康复言语治疗的理论基础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语言学理论基础是现代康复言语治疗的重要支撑，它涉及到语言的本质、结构和功能，以及语言在人类社会交往中的作用。语言学理论指导治疗师如何理解和分析语言障碍，以及如何制定有效的治疗计划。</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语言学理论强调语言的多层次性和复杂性，包括音韵、词汇、语法和语用等方面。治疗师需要了解语言的这些方面，以便准确地评估患者的语言能力，并设计有针对性的治疗方案。</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语言学理论基础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神经生理学理论是现代康复言语治疗的另一个重要基础，它涉及到大脑和神经系统的结构和功能，以及它们在语言产生和理解中的作用。</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神经生理学理论指导治疗师了解语言障碍的神经机制，以及如何通过训练和刺激来改善大脑的可塑性和神经网络的重组。这种理论还为治疗师提供了解释患者语言康复过程和结果的框架。</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438" r="2443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神经生理学理论基础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719" r="22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心理学理论在康复言语治疗中起着至关重要的作用，它涉及到认知、情感和行为等方面。</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学理论指导治疗师如何理解和应对患者在治疗过程中的心理需求和挑战，以及如何通过认知行为疗法、心理疏导和支持来提高患者的自信心和积极性。同时，心理学理论还为治疗师提供了解释患者心理状态和行为反应的理论框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心理学理论基础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现代康复言语治疗的方法和技术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语音疗法是一种针对言语障碍的治疗方法，主要通过纠正发音错误、改善语音清晰度和语音质量，以达到恢复或改善言语功能的目的。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语音疗法通常采用个体化的治疗方案，根据患者的具体情况制定针对性的训练计划，包括发音练习、语音练习、口语表达练习等。</a:t>
            </a:r>
          </a:p>
        </p:txBody>
      </p:sp>
      <p:pic>
        <p:nvPicPr>
          <p:cNvPr id="6" name="Picture 6"/>
          <p:cNvPicPr>
            <a:picLocks noChangeAspect="1"/>
          </p:cNvPicPr>
          <p:nvPr/>
        </p:nvPicPr>
        <p:blipFill>
          <a:blip r:embed="rId2"/>
          <a:srcRect t="7900" b="790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语音疗法通常需要多次治疗，并需要患者在家中持续练习，以达到最佳的治疗效果。</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语言疗法是一种针对语言障碍的治疗方法，主要通过改善患者的语言理解、语言表达和语言运用能力，以达到恢复或改善语言功能的目的。</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语言疗法通常采用个体化的治疗方案，根据患者的具体情况制定针对性的训练计划，包括听力训练、口语表达训练、阅读训练、写作训练等。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语言疗法通常需要多次治疗，并需要患者在家中持续练习，以达到最佳的治疗效果。</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2742" r="12742"/>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https://d.book118.com/617001066024006033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2024-09-06T08:18:40.718</cp:lastPrinted>
  <dcterms:created xsi:type="dcterms:W3CDTF">2024-09-06T00:18:40Z</dcterms:created>
  <dcterms:modified xsi:type="dcterms:W3CDTF">2024-09-06T00:18:42Z</dcterms:modified>
</cp:coreProperties>
</file>