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3F167-BD43-430E-B817-FBB3B939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7F8C4-7087-4369-8780-7646DF88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7911D-1F0F-49DA-9BAD-10A87DC3F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6FFB1-0699-4A96-A740-6A397076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7697B-AD16-483E-A726-D792D701F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42177-777F-4161-B085-44CB6AC2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12EDD-F99E-4E5E-A605-1065FCB4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DE8EF-319D-4A97-8061-2FBBDBFB3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5947A-2347-4413-98F7-EB5DCD20A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F2A03-6861-412C-8547-319C4D141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1C67C-2A70-4149-B633-E6C2CEA9C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02043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知识产权保护与创新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知识产权保护的定义与重要性
 知识产权保护的国际与国内法规
 知识产权保护与创新的关系
 知识产权侵权的形式与后果
 企业知识产权保护与管理策略
 知识产权保护的挑战与未来趋势
 典型案例分析与启示
 结论与建议：强化保护与激发创新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知识产权保护的定义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1.知识产权保护是指通过法律、行政和技术手段，对创新活动中产生的智力成果所享有的专有权利进行保护。</a:t>
            </a:r>
          </a:p>
          <a:p>
            <a:r>
              <a:t>2.知识产权保护的对象包括专利、商标、著作权等各种形式的智力成果。</a:t>
            </a:r>
          </a:p>
          <a:p>
            <a:r>
              <a:t>3.保护知识产权的目的是激发创新活力，促进科技进步和经济发展。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知识产权保护的重要性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1.知识产权保护有利于促进科技创新。通过保护创新者的合法权益，激发社会创造力和创新活力，推动科技进步和产业升级。</a:t>
            </a:r>
          </a:p>
          <a:p>
            <a:r>
              <a:t>2.知识产权保护有利于提高国际竞争力。在全球化的背景下，拥有强大的知识产权保护体系，可以提升国家在国际竞争中的地位和影响力。</a:t>
            </a:r>
          </a:p>
          <a:p>
            <a:r>
              <a:t>3.知识产权保护有利于营造良好的营商环境。保护知识产权可以维护市场秩序和公平竞争，吸引更多的投资和优秀人才，促进经济发展和社会进步。</a:t>
            </a:r>
          </a:p>
          <a:p>
            <a:r>
              <a:t>以上内容仅供参考，如需获取更多专业信息，建议您查阅相关网站或咨询专业人士。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知识产权保护的国际与国内法规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知识产权保护的国际与国内法规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国际知识产权保护法规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1.国际法规框架：了解世界贸易组织（WTO）的《与贸易有关的知识产权协议》（TRIPS）以及其他主要的国际知识产权保护法规。</a:t>
            </a:r>
          </a:p>
          <a:p>
            <a:r>
              <a:t>2.国际合作：加强国际合作，共同打击跨国知识产权侵权行为，通过国际条约和协议加强信息共享和执法协作。</a:t>
            </a:r>
          </a:p>
          <a:p>
            <a:r>
              <a:t>3.技术与法规：关注新兴技术发展对国际知识产权保护法规的影响，如网络、人工智能等领域的知识产权保护问题。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国内知识产权保护法规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1.法律法规：熟悉国内关于知识产权保护的法律法规，如《中华人民共和国专利法》、《中华人民共和国著作权法》等。</a:t>
            </a:r>
          </a:p>
          <a:p>
            <a:r>
              <a:t>2.执法力度：加强知识产权执法力度，提高侵权成本，降低维权成本，有效保护权利人合法权益。</a:t>
            </a:r>
          </a:p>
          <a:p>
            <a:r>
              <a:t>3.政策支持：了解政府对知识产权保护的政策支持，如加强知识产权培训、提供资金支持等。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知识产权保护的国际与国内法规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专利保护法规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1.专利申请：明确专利申请流程和要求，提高专利申请质量，确保创新成果得到及时保护。</a:t>
            </a:r>
          </a:p>
          <a:p>
            <a:r>
              <a:t>2.专利审查：加强专利审查工作，提高审查效率，确保授权专利的质量。</a:t>
            </a:r>
          </a:p>
          <a:p>
            <a:r>
              <a:t>3.专利维权：完善专利维权机制，为专利权人提供有效的法律保障，打击专利侵权行为。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著作权保护法规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1.著作权登记：建立著作权登记制度，保护创作者的合法权益，防止著作权纠纷。</a:t>
            </a:r>
          </a:p>
          <a:p>
            <a:r>
              <a:t>2.网络著作权：加强网络著作权保护，打击网络侵权行为，维护网络版权秩序。</a:t>
            </a:r>
          </a:p>
          <a:p>
            <a:r>
              <a:t>3.著作权交易：规范著作权交易行为，促进著作权市场的健康发展。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知识产权保护的国际与国内法规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商业秘密保护法规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1.保密协议：完善保密协议制度，确保企业商业秘密得到充分保护。</a:t>
            </a:r>
          </a:p>
          <a:p>
            <a:r>
              <a:t>2.员工培训：加强员工保密意识培训，提高企业整体保密水平。</a:t>
            </a:r>
          </a:p>
          <a:p>
            <a:r>
              <a:t>3.救济措施：建立有效的商业秘密侵权救济措施，及时维护企业合法权益。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新兴技术领域的知识产权保护法规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1.技术调研：关注新兴技术领域的发展动态，及时了解相关知识产权保护法规。</a:t>
            </a:r>
          </a:p>
          <a:p>
            <a:r>
              <a:t>2.法规更新：适应技术发展，及时更新知识产权保护法规，确保法规的时效性和有效性。</a:t>
            </a:r>
          </a:p>
          <a:p>
            <a:r>
              <a:t>3.国际交流：加强国际交流合作，借鉴其他国家在新兴技术领域知识产权保护的经验做法，提高我国在新兴技术领域的保护水平。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知识产权保护与创新的关系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知识产权保护与创新的关系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知识产权保护与创新促进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1.保护知识产权可以激励创新：通过为创新者提供独家权利，知识产权保护可以增加从创新活动中获得的回报，从而鼓励更多的研发和投资。</a:t>
            </a:r>
          </a:p>
          <a:p>
            <a:r>
              <a:t>2.知识产权保护可以促进技术转移：通过保护知识产权，可以确保技术在转移过程中的安全，从而提高技术转移的效率，推动创新发展。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知识产权保护与创新质量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1.知识产权保护可以防止低质量创新：通过保护知识产权，可以防止低质量或仿冒产品进入市场，从而提高整体创新质量。</a:t>
            </a:r>
          </a:p>
          <a:p>
            <a:r>
              <a:t>2.知识产权保护可以促进持续改进：通过保护改进后的技术或产品，可以鼓励企业或个人持续改进和优化创新成果。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知识产权保护与创新的关系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知识产权保护与创新国际化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1.知识产权保护可以促进国际技术合作：通过保护知识产权，可以增加国际技术交流和合作，推动全球创新发展。</a:t>
            </a:r>
          </a:p>
          <a:p>
            <a:r>
              <a:t>2.知识产权保护可以防止技术霸权：通过确保各国对知识产权的平等保护，可以防止技术霸权，促进全球技术的公平竞争和发展。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知识产权保护与创新效率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1.知识产权保护可以降低创新成本：通过保护知识产权，可以减少仿冒和侵权行为，从而降低创新者的研发和市场推广成本。</a:t>
            </a:r>
          </a:p>
          <a:p>
            <a:r>
              <a:t>2.知识产权保护可以提高创新收益：通过确保创新者获得合理的回报，可以激励更多的创新活动，提高创新收益。</a:t>
            </a:r>
          </a:p>
          <a:p>
            <a:r>
              <a:t>以上内容仅供参考，具体内容需要根据实际情况进行调整和补充。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知识产权侵权的形式与后果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知识产权侵权的形式与后果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直接侵权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1.直接侵权是指未经知识产权权利人许可，以生产经营为目的实施其知识产权的行为。这种行为在知识产权法中被明确禁止，是严重的违法行为。</a:t>
            </a:r>
          </a:p>
          <a:p>
            <a:r>
              <a:t>2.直接侵权的后果会导致知识产权权利人的经济利益受到损失，破坏市场秩序，同时也会抑制社会的创新活力。</a:t>
            </a:r>
          </a:p>
          <a:p>
            <a:r>
              <a:t>3.在我国，直接侵权行为会受到严厉的法律制裁，包括民事赔偿、行政处罚甚至刑事责任。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间接侵权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1.间接侵权是指行为人并未直接实施侵权行为，但为他人的直接侵权提供了帮助或便利条件。</a:t>
            </a:r>
          </a:p>
          <a:p>
            <a:r>
              <a:t>2.间接侵权行为的存在也会对知识产权权利人造成经济损失，同时破坏了公平竞争的市场环境。</a:t>
            </a:r>
          </a:p>
          <a:p>
            <a:r>
              <a:t>3.虽然间接侵权行为的责任相对较轻，但在我国仍然会受到法律的制裁，包括停止侵权行为、赔偿损失等。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知识产权侵权的形式与后果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网络侵权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1.网络侵权是指利用互联网技术实施的知识产权侵权行为，具有匿名性、跨地域性等特点。</a:t>
            </a:r>
          </a:p>
          <a:p>
            <a:r>
              <a:t>2.网络侵权行为的后果更为严重，不仅会导致知识产权权利人的经济损失，还会破坏网络的公平、公正和安全。</a:t>
            </a:r>
          </a:p>
          <a:p>
            <a:r>
              <a:t>3.针对网络侵权行为，我国已经加强了法律法规的制定和执行，加大了对网络侵权行为的打击力度。</a:t>
            </a:r>
          </a:p>
          <a:p>
            <a:r>
              <a:t>以上是关于知识产权侵权的形式与后果的三个主题，希望能够帮助到您。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https://d.book118.com/617002043032006031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知识产权保护的定义与重要性</vt:lpstr>
      <vt:lpstr> 知识产权保护的定义与重要性</vt:lpstr>
      <vt:lpstr> 知识产权保护的国际与国内法规</vt:lpstr>
      <vt:lpstr> 知识产权保护的国际与国内法规</vt:lpstr>
      <vt:lpstr> 知识产权保护的国际与国内法规</vt:lpstr>
      <vt:lpstr> 知识产权保护的国际与国内法规</vt:lpstr>
      <vt:lpstr> 知识产权保护与创新的关系</vt:lpstr>
      <vt:lpstr> 知识产权保护与创新的关系</vt:lpstr>
      <vt:lpstr> 知识产权保护与创新的关系</vt:lpstr>
      <vt:lpstr> 知识产权侵权的形式与后果</vt:lpstr>
      <vt:lpstr> 知识产权侵权的形式与后果</vt:lpstr>
      <vt:lpstr> 知识产权侵权的形式与后果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2024-09-03T06:08:08.817</cp:lastPrinted>
  <dcterms:created xsi:type="dcterms:W3CDTF">2024-09-02T22:08:08Z</dcterms:created>
  <dcterms:modified xsi:type="dcterms:W3CDTF">2024-09-02T22:08:10Z</dcterms:modified>
</cp:coreProperties>
</file>