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88F7E6-F6B3-42B7-BA43-F687F119B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7567AC-0D20-4036-AEB4-9C7839C9D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2FCC99-18FD-414D-AA44-241E2E862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694CBD-3D27-403A-9CB6-A7E9E2E735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0348B8-F32E-48F2-B025-12A04C0B6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4E4D6B-689E-413D-A121-41918E58C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FB5AC2-C0BA-4DEE-8CCB-4D476093F1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77AB31-2D72-4ACD-82D7-47CC4BFCD9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26DA47-4897-4FC1-BAC2-7007834A7D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BD8227-84A4-48FF-BEB6-1F0D58609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0872B-6B28-4391-8D1A-5B81A81074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00302301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中国校园文化数据分析报告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中国校园文化现状分析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中国校园文化发展趋势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中国校园文化问题与挑战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中国校园文化发展建议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本报告旨在通过数据分析，深入了解中国校园文化的现状、特点和发展趋势，为相关政策制定和校园文化建设提供科学依据。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随着中国教育事业的快速发展，校园文化作为学校软实力的重要组成部分，越来越受到关注。了解校园文化的特点和问题，对于提高教育质量、促进学生全面发展具有重要意义。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数据来源和收集方法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本报告的数据主要来源于教育部、各大高校以及相关研究机构发布的调查报告、统计数据和公开信息。同时，也参考了国内外相关学术研究，以确保数据的全面性和准确性。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数据收集采用了多种方法，包括文献调查、网络调查、实地访谈等。在数据处理和分析过程中，运用了统计学、社会学等相关学科的方法和技术，以确保分析的科学性和客观性。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收集方法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中国校园文化现状分析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丰富多样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中国校园文化活动类型多样，涵盖了学术、艺术、体育、科技等多个领域。这些活动不仅有助于培养学生的综合素质，还能促进校园文化的多元化发展。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校园文化活动类型分布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广泛参与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校园文化活动的参与人群十分广泛，从学生到教职工，从本科生到研究生，各个群体都有所涉及。这表明校园文化活动具有很强的吸引力和影响力。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校园文化参与人群分析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定期举办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中国校园文化活动通常以学期或学年为单位定期举办，这样可以确保活动的持续性和稳定性，同时也有利于形成良好的校园文化氛围。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校园文化活动频率分析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中国校园文化发展趋势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形式多样，内容丰富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近年来，中国校园文化活动呈现出形式多样、内容丰富的特点。从科技创新、文艺演出到体育竞赛，各种活动层出不穷，充分展现了当代大学生的创新精神和活力。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250" r="272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校园文化活动创新性分析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校园文化与科技融合程度分析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深度融合，相互促进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随着科技的快速发展，校园文化与科技的融合程度不断加深。数字化、网络化技术在校园文化活动中的广泛应用，为校园文化的传播和创新提供了有力支持。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https://d.book118.com/617003023016006043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2024-09-16T18:37:15.868</cp:lastPrinted>
  <dcterms:created xsi:type="dcterms:W3CDTF">2024-09-16T10:37:15Z</dcterms:created>
  <dcterms:modified xsi:type="dcterms:W3CDTF">2024-09-16T10:37:17Z</dcterms:modified>
</cp:coreProperties>
</file>