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9BF4-5904-4AA2-AB9D-D3C435F4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E45DB-BA30-42A0-BAF8-F8100213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A6DE2-84D4-4DEA-B15F-C9A51719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E356C-A2F7-46CF-A01C-8B3563A12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8BC9E-2547-4789-BFD5-4ACC340C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CAFB2-6410-47A2-A1B3-42AD4E185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C21D8-2A7B-48C7-BF76-E78E76492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32356-82EF-46DD-BD97-068A7CD7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D1B9E-4B58-492E-8E93-9DE3B8EF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7F5C-D21D-4B00-8910-B83FC617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D76B1-8C71-49C2-A07F-B7D65EAF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030421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理财经理精准营销策略研究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理财经理精准营销策略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随着金融市场的竞争加剧，理财经理需要更加精准地了解客户需求，提供个性化的理财方案。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传统营销方式已无法满足现代客户的需求，需要采用更加精准的营销策略来提高客户满意度和忠诚度。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探讨如何制定有效的精准营销策略，提高理财经理的营销效果和客户满意度。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为理财经理提供实用的营销策略指导，促进金融行业的可持续发展，提高客户的财富管理效果。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精准营销是指通过大数据、人工智能等技术，对目标客户进行精准定位、个性化推荐和精细化运营，以提高营销效果和客户满意度。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精准营销的核心在于对客户数据的深度挖掘和分析，了解客户需求和行为特征，实现精准推送和个性化服务。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通过精准定位和个性化推荐，提高客户转化率和营销效果。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满足客户需求，提高客户体验和忠诚度。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减少无效推广和资源浪费，实现精细化管理。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精准营销的优点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在收集、处理和分析客户数据时，需要保护客户隐私和数据安全。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需要具备先进的大数据和人工智能技术，实现精准定位和个性化推荐。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技术实现难度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需要遵守相关法律法规，避免违法违规行为。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理财经理精准营销策略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收集客户的年龄、性别、职业、收入等基本信息，以便了解客户的基本特征和需求。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客户基本信息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了解客户的投资偏好、风险承受能力和投资目标，有助于为客户提供更符合其需求的理财产品和服务。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投资偏好与风险承受能力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分析客户的消费行为、金融产品使用情况和交易习惯，有助于更好地定位客户需求和潜在机会。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消费行为与金融产品使用情况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https://d.book118.com/617003042162006052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2024-09-26T14:48:02.311</cp:lastPrinted>
  <dcterms:created xsi:type="dcterms:W3CDTF">2024-09-26T06:48:02Z</dcterms:created>
  <dcterms:modified xsi:type="dcterms:W3CDTF">2024-09-26T06:48:04Z</dcterms:modified>
</cp:coreProperties>
</file>