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2FB971-DBDA-46B0-88C5-89C2BDCCA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7E0633-F116-44E0-8A8F-8F8F2AD2A0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86393C-C01D-4DDF-996E-A4348C292A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C27788-4E5A-42F6-9BB3-1AAB817AD1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F604B6-C3C9-46D7-90A4-E22BDF70EC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F120B1-6455-4D19-9D63-44C395434D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719E71-0492-444B-992B-5B89C80D55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1FED04-189F-412B-A572-4919AB80D5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E8F6E2-10D8-44BF-88B4-87CC065C8F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7DB2C4-F6B4-4481-BF44-32D710479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7FEE2A-5B82-4F23-B33C-14D03B3389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04132140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项目人力资源管理的职业道德与职业操守</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职业道德概述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职业操守概述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项目人力资源管理中的职业道德实践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项目人力资源管理中的职业操守实践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提升项目人力资源管理职业道德与职业操守的建议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532" r="2053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通过强调职业道德和职业操守，提高项目人力资源管理人员的专业素质和综合能力，推动项目人力资源管理的科学化、规范化和专业化。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提升项目人力资源管理水平</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随着经济社会的发展，项目人力资源管理面临着越来越多的挑战和机遇，需要不断加强职业道德和职业操守建设，以适应形势发展的需要。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适应经济社会发展需要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保证项目人力资源管理的质量</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职业道德和职业操守是项目人力资源管理人员必须遵守的行为准则，能够保证项目人力资源管理的质量，提高项目管理的效率和效益。</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塑造良好的职业形象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职业道德和职业操守是项目人力资源管理人员职业形象的重要组成部分，能够展现其专业、敬业、诚信等良好品质，赢得同事和客户的尊重和信任。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促进个人职业发展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遵守职业道德和职业操守有助于项目人力资源管理人员树立良好的个人形象，获得更多的职业机会和资源，实现个人职业价值的最大化。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职业道德与职业操守的重要性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职业道德概述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职业道德的定义与内涵</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职业道德的内涵包括职业理想、职业态度、职业责任、职业技能、职业纪律、职业良心、职业荣誉和职业作风等方面。</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职业道德是指从事一定职业的人在职业生活中应当遵循的具有职业特征的道德要求和行为准则。</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552" b="15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诚实守信是职业道德的基石，要求从业者在职业活动中保持诚实、守信、正直的态度。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诚信</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尽职尽责是职业道德的重要体现，要求从业者认真履行职业责任，积极主动地完成工作任务。</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尽责</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公正是职业道德的核心价值之一，要求从业者在职业活动中不偏不倚、公正无私地对待各方利益相关者。</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公正</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团结协作是职业道德的必然要求，要求从业者与团队成员和利益相关者保持良好的合作关系，共同推动项目的成功实施。</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职业道德的核心价值观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团队建设与沟通</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项目人力资源管理应积极推动团队建设与沟通，营造良好的团队氛围，促进团队成员之间的有效沟通与协作，提高项目执行效率和质量。</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人才选拔</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在项目人力资源管理中，应遵循公平、公正、公开的原则选拔人才，确保选拔过程透明、公正，选拔结果符合项目需求。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培训与发展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项目人力资源管理应注重员工的培训与发展，提供必要的培训和支持，帮助员工提升职业技能和素质，实现个人与项目的共同发展。</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激励与约束</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在项目人力资源管理中，应建立合理的激励与约束机制，激发员工的积极性和创造力，同时约束员工的不良行为，确保项目的顺利实施。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职业道德在项目人力资源管理中的应用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职业操守概述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职业操守是指从事某一职业的人员在职业活动中所应遵循的道德规范和行为准则。</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它涵盖了职业人员与职业、职业人员与社会、职业人员与服务对象等多方面的关系。</a:t>
            </a:r>
          </a:p>
        </p:txBody>
      </p:sp>
      <p:pic>
        <p:nvPicPr>
          <p:cNvPr id="6" name="Picture 6"/>
          <p:cNvPicPr>
            <a:picLocks noChangeAspect="1"/>
          </p:cNvPicPr>
          <p:nvPr/>
        </p:nvPicPr>
        <p:blipFill>
          <a:blip r:embed="rId2"/>
          <a:srcRect t="10234" b="1023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职业操守是职业人员在职业生涯中应该遵循的基本行为和价值观念，是职业成功和个人成长的重要保障。</a:t>
            </a:r>
          </a:p>
        </p:txBody>
      </p:sp>
      <p:pic>
        <p:nvPicPr>
          <p:cNvPr id="10" name="Picture 10"/>
          <p:cNvPicPr>
            <a:picLocks noChangeAspect="1"/>
          </p:cNvPicPr>
          <p:nvPr/>
        </p:nvPicPr>
        <p:blipFill>
          <a:blip r:embed="rId4"/>
          <a:srcRect t="19972" b="1997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职业操守的定义与内涵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公平竞争</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遵守市场规则和商业道德，不进行不正当竞争和恶意攻击。</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保守秘密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严格遵守保密规定，不泄露公司和客户的机密信息。</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尊重他人</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尊重同事、客户和合作伙伴，以礼待人，建立良好的人际关系。</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诚实守信</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遵守承诺，不欺诈、不虚假陈述，保持诚实和信用。</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尽职尽责</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认真履行工作职责，不敷衍塞责，以高度的责任感和敬业精神对待工作。</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职业操守的核心规范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保障项目顺利进行</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项目人力资源管理涉及多个方面，职业操守的遵循可以确保团队成员之间的良好合作和沟通，保障项目的顺利进行。</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塑造企业形象</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项目人力资源管理是企业形象的重要组成部分，职业操守的遵循可以展现企业的专业性和诚信度，提升企业形象。</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提高团队凝聚力</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职业操守的遵循可以增强团队成员之间的信任和尊重，提高团队的凝聚力和向心力。</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促进个人职业发展</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职业操守是个人职业发展的重要保障，遵守职业操守可以赢得同事和客户的尊重和信任，为个人职业发展打下坚实基础。</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职业操守在项目人力资源管理中的重要性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项目人力资源管理中的职业道德实践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https://d.book118.com/617004132140006052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2024-09-26T08:43:20.782</cp:lastPrinted>
  <dcterms:created xsi:type="dcterms:W3CDTF">2024-09-26T00:43:20Z</dcterms:created>
  <dcterms:modified xsi:type="dcterms:W3CDTF">2024-09-26T00:43:22Z</dcterms:modified>
</cp:coreProperties>
</file>