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1C0217-AFA2-4DDC-99D1-12181122E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D13CB-44FD-46DB-8E9A-6485E5B67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C839A0-D8BE-4EF2-9B3A-A1652B32B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691A0-E176-48D1-A646-096A31476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7DDAF5-D597-4192-B2C7-4FB8233174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6ED9C9-60D9-48F4-9112-FAA5AF3BFF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373C10-E09F-47AF-ADEB-96B80EEB8D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F42F7-44BB-4750-9496-EBBBD57CB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0E34B-8289-4649-8131-42910E65AF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4216C-00E3-41BF-94DA-72CFD8A96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2AAA79-D7FA-4EF9-AA9C-21C10B92B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120211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美世职位分析与职位评估</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2024-01-20</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职位分析概述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美世职位分析模型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职位评估概述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美世职位评估模型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职位分析与评估实践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挑战与对策</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职位分析概述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职位分析是对企业各类职位的性质、任务、职责、劳动条件和环境，以及员工承担本岗位任务应具备的资格条件所进行的系统分析与研究，并由此制订职位规范、工作说明书等人力资源管理文件的过程。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明确职位设置的目的、工作内容、承担的责任、工作环境及工作条件等，为职位评估、招聘、绩效考核、薪酬管理等提供依据。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职位分析定义与目的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观察法、面谈法、问卷法、工作日志法、关键事件法等。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职位分析问卷（PAQ）、管理职位描述问卷（MPDQ）、功能性职位分析法（FJA）等。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职位分析方法与工具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职位分析流程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3. 分析阶段</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对收集的信息进行整理、分类、归纳，形成职位说明书初稿。</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2. 调查阶段</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收集职位信息，包括职位名称、工作内容、工作职责、工作环境等。</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1. 准备阶段</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确定分析目标、选择分析方法与工具、组建分析小组等。</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4. 反馈与修正阶段</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将初稿反馈给相关部门和人员，征求意见和建议，进行修改和完善。</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5. 审定与实施阶段</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经过审定后，将职位说明书作为人力资源管理的基础文件之一，应用于招聘、培训、绩效考核等方面。</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美世职位分析模型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该模型通过对职位的多个维度进行深入分析，帮助企业了解职位的内在价值和相对重要性。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美世职位分析模型被广泛应用于全球范围内的企业，为企业的职位管理、薪酬设计和绩效管理提供了有力支持。</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美世职位分析模型是美世咨询公司开发的一套用于职位分析和评估的工具。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美世职位分析模型介绍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职位族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职位等级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评估标准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模型构成及要素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根据职位的工作性质和内容，将职位划分为不同的职位族，如管理类、技术类、销售类等。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包括知识、技能、能力、职责、工作条件等多个方面，用于全面评估职位的价值。</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在同一职位族内，根据职位的复杂程度、职责大小等因素，将职位划分为不同的等级。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针对每个评估因素，设定具体的评估标准，以便对职位进行客观、准确的评估。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应用范围</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适用于各类企业和组织，无论是大型跨国公司还是中小型企业，均可使用美世职位分析模型进行职位分析和评估。</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优势特点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具有全面性、客观性、灵活性和可操作性等优点，能够帮助企业实现职位管理的科学化和规范化。</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实践价值</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通过美世职位分析模型的应用，企业可以更加清晰地了解各个职位的价值和贡献，为薪酬设计、绩效管理等提供有力依据，同时也有助于提高企业的整体管理水平和竞争力。</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应用流程</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从职位梳理、因素分析、等级划分到结果应用，形成一套完整的职位分析和评估流程。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模型应用与优势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职位评估概述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职位评估是一种系统的方法，用于确定组织内各职位的相对价值，以便为薪酬、福利和其他人力资源管理决策提供依据。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确保组织内部的薪酬和福利体系公平、合理，并与市场水平保持一致，同时提高员工满意度和留任率。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职位评估定义与目的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常见的职位评估方法包括排序法、分类法、因素比较法和点数法等。这些方法各有优缺点，适用于不同规模和类型的组织。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工具</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美世职位评估工具是一种广泛使用的评估工具，它基于因素比较法，通过一系列因素来评估职位的相对价值，如知识、技能、责任、工作条件等。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职位评估方法与工具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职位评估流程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1. 准备阶段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明确评估目的、范围和参与人员，收集职位信息并进行初步整理。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2. 选择评估方法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根据组织需求和资源情况选择合适的评估方法。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3. 培训评估人员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对参与评估的人员进行培训，确保他们了解评估标准、流程和相关注意事项。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https://d.book118.com/617012021143006040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2024-09-13T07:20:35.935</cp:lastPrinted>
  <dcterms:created xsi:type="dcterms:W3CDTF">2024-09-12T23:20:35Z</dcterms:created>
  <dcterms:modified xsi:type="dcterms:W3CDTF">2024-09-12T23:20:38Z</dcterms:modified>
</cp:coreProperties>
</file>