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784CE-3BFE-49EC-BE58-C50C0CA39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E1F0A-DC63-453A-B10B-A8B2BEFD8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921DD-8E39-470C-901A-70428ABBD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6E469-321D-4A02-814B-6B3495031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41052E-E0D6-44F9-8824-9AD7A423F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3C2C4E-65A3-46C0-ADE2-A274905A9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F3B35A-E3E0-49E5-9C90-3B4128C3D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4BF3B-2D3B-4153-BDB1-E71E4A18A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F974A-6FA9-4FE3-8C9A-39EDE37AB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998C4-C572-4043-9D24-D24D29174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054C5-E481-452B-99B0-0CB771B4A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1204013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工程质量生产管理制度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工程质量管理制度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质量与安全生产的融合管理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458" r="5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降低工程成本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合理的管理制度能够有效地控制工程成本，避免不必要的支出和浪费。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确保工程质量和安全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制定生产管理制度是为了确保工程项目达到预定的质量标准，同时保障施工过程的安全。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通过规范施工流程和作业方法，减少不必要的浪费和延误，从而提高施工效率。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83" r="1808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指工程项目满足相关法律法规、技术标准、设计文件以及合同约定的要求，具备安全性、可靠性、经济性、适用性和耐久性。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指对工程项目从设计、施工到竣工验收全过程的计划、组织、指挥、协调和控制活动，涉及人员、材料、设备、资金等多个方面。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为规范和指导生产管理活动而制定的一系列规则、程序和标准，包括质量管理体系、安全生产管理制度等。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工程质量管理制度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建立和完善质量管理体系，确保工程质量符合国家和行业标准。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制定质量方针和目标，明确质量责任和义务。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建立质量信息反馈机制，及时收集和处理质量信息。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制定工程质量计划和方案，明确工程质量和目标。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确定关键质量控制点，制定相应的控制措施。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预测潜在的质量问题，制定预防措施。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质量策划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https://d.book118.com/617012040135006053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2024-09-27T16:35:06.835</cp:lastPrinted>
  <dcterms:created xsi:type="dcterms:W3CDTF">2024-09-27T08:35:06Z</dcterms:created>
  <dcterms:modified xsi:type="dcterms:W3CDTF">2024-09-27T08:35:08Z</dcterms:modified>
</cp:coreProperties>
</file>