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7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68981-022F-4015-9A35-E588280CD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FF2E7-55DC-44E4-8BC8-B087040C3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757AC-E4D5-4A1B-B1FF-C64090785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3EDA6-D034-4E03-82E2-41BFE4D43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909D05-5CBE-40BD-BFB4-71EF55E88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54ACD1-7C25-4AFA-9B5D-D48FB01E1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4BDA44-4A39-41F3-B25B-43A6934C1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7C198-69F3-4AC1-94D0-B75E5D5AA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BFD59-B5C5-4E6B-B40C-96199F82E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ECC53-BAA8-4F9C-9CDA-9D0F77309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9E8E7-D90E-4100-A2B7-13A622662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68" r:id="rId2"/>
    <p:sldLayoutId id="2147484969" r:id="rId3"/>
    <p:sldLayoutId id="2147484970" r:id="rId4"/>
    <p:sldLayoutId id="2147484971" r:id="rId5"/>
    <p:sldLayoutId id="2147484972" r:id="rId6"/>
    <p:sldLayoutId id="2147484973" r:id="rId7"/>
    <p:sldLayoutId id="2147484974" r:id="rId8"/>
    <p:sldLayoutId id="2147484975" r:id="rId9"/>
    <p:sldLayoutId id="2147484976" r:id="rId10"/>
    <p:sldLayoutId id="214748497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14023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新冠肺炎疫情防控期间生态环境保护领域守法指引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生态环境保护领域法律法规概述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新冠肺炎疫情防控期间生态环境保护领域守法指引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新冠肺炎疫情防控期间生态环境保护领域守法实践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新冠肺炎疫情防控期间生态环境保护领域守法挑战与对策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结语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生态环境保护领域法律法规概述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生态环境保护法律法规体系</a:t>
            </a:r>
            <a:endParaRPr lang="zh-CN" altLang="en-US"/>
          </a:p>
        </p:txBody>
      </p:sp>
      <p:sp>
        <p:nvSpPr>
          <p:cNvPr id="104931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法律法规特点：注重环境保护、生态安全、资源节约、绿色发展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法律法规体系：包括环境保护法、大气污染防治法、水污染防治法、土壤污染防治法等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法律法规实施：各级政府、企业、社会组织和公众共同参与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法律法规作用：保障生态环境安全，促进可持续发展，提高人民生活质量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生态环境保护领域法律法规的核心内容</a:t>
            </a:r>
            <a:endParaRPr lang="zh-CN" altLang="en-US"/>
          </a:p>
        </p:txBody>
      </p:sp>
      <p:sp>
        <p:nvSpPr>
          <p:cNvPr id="1049362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8333"/>
          </a:bodyPr>
          <a:lstStyle/>
          <a:p>
            <a:r>
              <a:rPr lang="zh-CN" altLang="en-US"/>
              <a:t>环境保护法：规定了环境保护的基本原则、目标和任务，以及环境保护的监督管理、法律责任等。</a:t>
            </a:r>
            <a:endParaRPr lang="zh-CN" altLang="en-US"/>
          </a:p>
          <a:p>
            <a:r>
              <a:rPr lang="zh-CN" altLang="en-US"/>
              <a:t>水污染防治法：规定了水污染防治的基本原则、目标和任务，以及水污染防治的监督管理、法律责任等。</a:t>
            </a:r>
            <a:endParaRPr lang="zh-CN" altLang="en-US"/>
          </a:p>
          <a:p>
            <a:r>
              <a:rPr lang="zh-CN" altLang="en-US"/>
              <a:t>大气污染防治法：规定了大气污染防治的基本原则、目标和任务，以及大气污染防治的监督管理、法律责任等。</a:t>
            </a:r>
            <a:endParaRPr lang="zh-CN" altLang="en-US"/>
          </a:p>
          <a:p>
            <a:r>
              <a:rPr lang="zh-CN" altLang="en-US"/>
              <a:t>固体废物污染环境防治法：规定了固体废物污染环境防治的基本原则、目标和任务，以及固体废物污染环境防治的监督管理、法律责任等。</a:t>
            </a:r>
            <a:endParaRPr lang="zh-CN" altLang="en-US"/>
          </a:p>
          <a:p>
            <a:r>
              <a:rPr lang="zh-CN" altLang="en-US"/>
              <a:t>噪声污染防治法：规定了噪声污染防治的基本原则、目标和任务，以及噪声污染防治的监督管理、法律责任等。</a:t>
            </a:r>
            <a:endParaRPr lang="zh-CN" altLang="en-US"/>
          </a:p>
          <a:p>
            <a:r>
              <a:rPr lang="zh-CN" altLang="en-US"/>
              <a:t>土壤污染防治法：规定了土壤污染防治的基本原则、目标和任务，以及土壤污染防治的监督管理、法律责任等。</a:t>
            </a:r>
            <a:endParaRPr lang="zh-CN" altLang="en-US"/>
          </a:p>
          <a:p>
            <a:r>
              <a:rPr lang="zh-CN" altLang="en-US"/>
              <a:t>生态保护红线管理规定：规定了生态保护红线的划定、调整和管理，以及生态保护红线的监督管理、法律责任等。</a:t>
            </a:r>
            <a:endParaRPr lang="zh-CN" altLang="en-US"/>
          </a:p>
          <a:p>
            <a:r>
              <a:rPr lang="zh-CN" altLang="en-US"/>
              <a:t>环境影响评价法：规定了环境影响评价的基本原则、目标和任务，以及环境影响评价的监督管理、法律责任等。</a:t>
            </a:r>
            <a:endParaRPr lang="zh-CN" altLang="en-US"/>
          </a:p>
          <a:p>
            <a:r>
              <a:rPr lang="zh-CN" altLang="en-US"/>
              <a:t>建设项目环境影响评价分类管理名录：规定了建设项目环境影响评价的分类管理，以及环境影响评价的监督管理、法律责任等。</a:t>
            </a:r>
            <a:endParaRPr lang="zh-CN" altLang="en-US"/>
          </a:p>
          <a:p>
            <a:r>
              <a:rPr lang="zh-CN" altLang="en-US"/>
              <a:t>排污许可管理条例：规定了排污许可的基本原则、目标和任务，以及排污许可的监督管理、法律责任等。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生态环境保护领域法律法规的实践意义</a:t>
            </a:r>
            <a:endParaRPr lang="zh-CN" altLang="en-US"/>
          </a:p>
        </p:txBody>
      </p:sp>
      <p:sp>
        <p:nvSpPr>
          <p:cNvPr id="104939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0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保护生态环境：法律法规的实施有助于保护生态环境，防止环境污染和生态破坏。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促进可持续发展：法律法规的实施有助于促进可持续发展，实现经济、社会、环境的协调发展。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保障公众健康：法律法规的实施有助于保障公众健康，防止环境污染对人类健康的影响。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提高企业环保意识：法律法规的实施有助于提高企业环保意识，促进企业绿色发展。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新冠肺炎疫情防控期间生态环境保护领域守法指引</a:t>
            </a:r>
            <a:endParaRPr lang="zh-CN" altLang="en-US"/>
          </a:p>
        </p:txBody>
      </p:sp>
      <p:sp>
        <p:nvSpPr>
          <p:cNvPr id="10494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遵守疫情防控相关法律法规</a:t>
            </a:r>
            <a:endParaRPr lang="zh-CN" altLang="en-US"/>
          </a:p>
        </p:txBody>
      </p:sp>
      <p:sp>
        <p:nvSpPr>
          <p:cNvPr id="1049568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0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72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遵守《中华人民共和国传染病防治法》等相关法律法规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6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8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遵守各地政府发布的疫情防控政策和措施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2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4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遵守企业、单位、社区等组织的疫情防控要求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8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0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遵守个人防护措施，如佩戴口罩、保持社交距离等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4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6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遵守生态环境保护法律法规，如《中华人民共和国环境保护法》等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严格执行生态环境保护政策措施</a:t>
            </a:r>
            <a:endParaRPr lang="zh-CN" altLang="en-US"/>
          </a:p>
        </p:txBody>
      </p:sp>
      <p:sp>
        <p:nvSpPr>
          <p:cNvPr id="104963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3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3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遵守法律法规：严格遵守《环境保护法》、《大气污染防治法》等相关法律法规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4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落实环保措施：落实各项环保措施，如减少污染物排放、加强环境监测等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4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加强监管：加强对企业的监管，确保企业遵守环保法规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5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加强宣传：加强对环保法规的宣传，提高公众环保意识，共同维护生态环境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加强生态环境监管和执法力度</a:t>
            </a:r>
            <a:endParaRPr lang="zh-CN" altLang="en-US"/>
          </a:p>
        </p:txBody>
      </p:sp>
      <p:sp>
        <p:nvSpPr>
          <p:cNvPr id="104969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9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9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9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9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加大执法力度：对违反环保法规的企业进行处罚，提高违法成本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加强生态环境监管：加强对企业的监管，确保企业遵守环保法规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加强环保宣传：提高公众环保意识，引导企业自觉守法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加强环保执法队伍建设：提高执法队伍的专业素质和执法能力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推动生态环境保护领域科技创新</a:t>
            </a:r>
            <a:endParaRPr lang="zh-CN" altLang="en-US"/>
          </a:p>
        </p:txBody>
      </p:sp>
      <p:sp>
        <p:nvSpPr>
          <p:cNvPr id="104974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加强生态环境保护领域科研投入，推动技术研发和成果转化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鼓励企业、高校、科研机构等开展生态环境保护领域合作，共同推动科技创新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加强生态环境保护领域人才培养，提高科技创新能力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推动生态环境保护领域科技成果推广应用，提高生态环境保护水平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https://d.book118.com/617014023021006030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新冠肺炎疫情防控期间生态环境保护领域守法指引</vt:lpstr>
      <vt:lpstr>目录</vt:lpstr>
      <vt:lpstr>单击此处添加章节标题</vt:lpstr>
      <vt:lpstr>生态环境保护领域法律法规概述</vt:lpstr>
      <vt:lpstr>生态环境保护法律法规体系</vt:lpstr>
      <vt:lpstr>生态环境保护领域法律法规的核心内容</vt:lpstr>
      <vt:lpstr>生态环境保护领域法律法规的实践意义</vt:lpstr>
      <vt:lpstr>新冠肺炎疫情防控期间生态环境保护领域守法指引</vt:lpstr>
      <vt:lpstr>遵守疫情防控相关法律法规</vt:lpstr>
      <vt:lpstr>严格执行生态环境保护政策措施</vt:lpstr>
      <vt:lpstr>加强生态环境监管和执法力度</vt:lpstr>
      <vt:lpstr>推动生态环境保护领域科技创新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2024-09-01T14:27:40.180</cp:lastPrinted>
  <dcterms:created xsi:type="dcterms:W3CDTF">2024-09-01T06:27:40Z</dcterms:created>
  <dcterms:modified xsi:type="dcterms:W3CDTF">2024-09-01T06:27:42Z</dcterms:modified>
</cp:coreProperties>
</file>