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D2420-AF64-4082-87CA-81521ECEB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D92B7-BF9C-4000-88A8-9C46D984F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DC019-64E3-43B3-B9B1-ED1CDC8D0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C12B80-EFAD-4C76-B066-BDA1E3C1C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E6D9E9-68AD-4AB8-80FC-A36C8DD45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CDFE31-FFF7-474E-9169-B36DAA450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6B8964-4E78-4CAA-80E2-044751DD2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F33B01-72F4-4C93-B789-D34522D15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BA2A69-CDE8-4629-9669-ACF70C721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567C3-0843-4E26-882F-7613032BB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C2D5E-51FE-42EF-AB54-30C4649A2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140561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民航法律法规项目二\n## 1.民航法律法规体系概述\n### 1.1民航法律法规的定义与分类\n### 1.2民航法律法规的发展历程\n### 1.3民航法律法规的国际合作与交流\n## 2.民航法律法规的基本原则\n### 2.1保障航空安全原则\n### 2.2促进民航发展原则\n### 2.3维护公平竞争原则\n## 3.民航法律法规的主要内容\n### 3.1航空基本法及相关法规\n### 3.2航空安全法规\n### 3.3航空市场与竞争法规\n## 4.民航法律法规的实施与监管\n### 4.1民航法律法规的实施主体与程序\n### 4.2民航法律法规的监管体系\n### 4.3民航法律法规的惩罚措施与救济途径\n## 5.民航法律法规的发展趋势与展望\n### 5.1民航法律法规的完善与修订\n### 5.2民航法律法规的国际化进程\n### 5.3民航法律法规与新技术、新业务的适应性\n## 6.民航法律法规的项目二实践案例分析\n### 6.1民航法律法规项目二背景与目标\n### 6.2民航法律法规项目二实施过程与成果\n### 6.3民航法律法规项目二的经验与启示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民航法律法规项目二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民航法律法规体系概述</a:t>
            </a:r>
            <a:endParaRPr/>
          </a:p>
        </p:txBody>
      </p:sp>
      <p:sp>
        <p:nvSpPr>
          <p:cNvPr id="1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民航法律法规的定义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是调整民航领域内各种社会关系的法律规范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保障民航业的健康发展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维护民航秩序和公共安全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民航法律法规的分类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按照法律关系主体分类：民航管理法、民航合同法等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按照法律关系内容分类：民航安全法、民航市场法等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按照法律关系客体分类：民航航空器法、民航航线法等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民航法律法规的定义与分类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成立中国民用航空局，制定民航管理规章制度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参照苏联民航法律法规，制定民航法律法规</a:t>
                </a:r>
                <a:endParaRPr/>
              </a:p>
            </p:txBody>
          </p:sp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民航法律法规的初创阶段（1949年-1978年）</a:t>
                </a:r>
                <a:endParaRPr/>
              </a:p>
            </p:txBody>
          </p:sp>
        </p:grpSp>
        <p:grpSp>
          <p:nvGrpSpPr>
            <p:cNvPr id="24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改革开放后，民航业快速发展，法律法规逐步完善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加入国际民航组织，参与国际民航法律法规的制定和实施</a:t>
                </a:r>
                <a:endParaRPr/>
              </a:p>
            </p:txBody>
          </p:sp>
          <p:sp>
            <p:nvSpPr>
              <p:cNvPr id="24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民航法律法规的改革发展阶段（1978年-2001年）</a:t>
                </a:r>
                <a:endParaRPr/>
              </a:p>
            </p:txBody>
          </p:sp>
        </p:grpSp>
        <p:grpSp>
          <p:nvGrpSpPr>
            <p:cNvPr id="25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《中华人民共和国民用航空法》的颁布实施，标志着民航法律法规体系的建立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民航法律法规不断完善，适应民航业发展的需要</a:t>
                </a:r>
                <a:endParaRPr/>
              </a:p>
            </p:txBody>
          </p:sp>
          <p:sp>
            <p:nvSpPr>
              <p:cNvPr id="25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民航法律法规的完善发展阶段（2001年至今）</a:t>
                </a:r>
                <a:endParaRPr/>
              </a:p>
            </p:txBody>
          </p:sp>
        </p:grpSp>
      </p:grpSp>
      <p:pic>
        <p:nvPicPr>
          <p:cNvPr id="25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民航法律法规的发展历程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民航法律法规的国际合作与交流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民航法律法规的国际合作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加入国际民航组织，参与国际民航法律法规的制定和实施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与其他国家签订民航协定，加强民航法律法规的交流与合作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民航法律法规的国际交流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参加国际民航组织的会议和活动，学习借鉴国际民航法律法规的经验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与其他国家民航管理部门开展交流合作，共同提高民航法律法规水平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民航法律法规的基本原则</a:t>
            </a:r>
            <a:endParaRPr/>
          </a:p>
        </p:txBody>
      </p:sp>
      <p:sp>
        <p:nvSpPr>
          <p:cNvPr id="273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74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民航法律法规的制定和实施，以确保航空安全为根本目的</a:t>
                </a:r>
                <a:endParaRPr/>
              </a:p>
            </p:txBody>
          </p:sp>
          <p:sp>
            <p:nvSpPr>
              <p:cNvPr id="2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规定航空器的制造、运行、维修等方面的安全技术要求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规定航空人员的资格、培训、考核等方面的安全管理要求</a:t>
                </a:r>
                <a:endParaRPr/>
              </a:p>
            </p:txBody>
          </p:sp>
          <p:sp>
            <p:nvSpPr>
              <p:cNvPr id="2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民航法律法规的实施，以保障航空安全为首要任务</a:t>
                </a:r>
                <a:endParaRPr/>
              </a:p>
            </p:txBody>
          </p:sp>
          <p:sp>
            <p:nvSpPr>
              <p:cNvPr id="2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加强航空安全监督管理，确保航空活动安全有序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对违反民航法律法规的行为，依法追究责任，保障航空安全</a:t>
                </a:r>
                <a:endParaRPr/>
              </a:p>
            </p:txBody>
          </p:sp>
          <p:sp>
            <p:nvSpPr>
              <p:cNvPr id="2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保障航空安全原则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9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民航法律法规的制定和实施，以促进民航业发展为基本目标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规定民航业的发展规划、政策导向、市场管理等方面的要求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规定民航企业的权利和义务，促进民航业的健康发展</a:t>
                </a:r>
                <a:endParaRPr/>
              </a:p>
            </p:txBody>
          </p:sp>
        </p:grpSp>
        <p:grpSp>
          <p:nvGrpSpPr>
            <p:cNvPr id="29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民航法律法规的实施，以推动民航业发展为核心任务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优化民航业发展环境，提高民航业的国际竞争力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促进民航业与其他产业的融合发展，实现民航业的可持续发展</a:t>
                </a:r>
                <a:endParaRPr/>
              </a:p>
            </p:txBody>
          </p: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促进民航发展原则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维护公平竞争原则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3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305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30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民航法律法规的制定和实施，以维护公平竞争秩序为基本任务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规定民航市场的准入、退出、竞争等方面的要求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规定民航企业的竞争行为，防止垄断和不正当竞争行为</a:t>
                </a:r>
                <a:endParaRPr/>
              </a:p>
            </p:txBody>
          </p:sp>
          <p:sp>
            <p:nvSpPr>
              <p:cNvPr id="308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309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31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民航法律法规的实施，以维护公平竞争环境为核心目标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加强民航市场监管，打击违法行为，维护公平竞争秩序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保护消费者权益，促进民航市场的健康发展</a:t>
                </a:r>
                <a:endParaRPr/>
              </a:p>
            </p:txBody>
          </p:sp>
          <p:sp>
            <p:nvSpPr>
              <p:cNvPr id="312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民航法律法规的主要内容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航空基本法及相关法规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《中华人民共和国民用航空法》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规定民航业的基本制度，调整民航领域内的各种社会关系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是民航法律法规体系的基石，具有最高的法律效力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《中华人民共和国飞行基本规则》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规定航空器的飞行规则，保障航空器的飞行安全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是航空基本法的重要组成部分，具有广泛的适用性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《中华人民共和国民用航空安全保卫条例》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规定民用航空器的安全保卫要求，防止民用航空器受到非法干扰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是保障航空安全的重要法规，具有严格的法律效力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《中华人民共和国民用航空安全检查规则》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规定民用航空器的安全检查程序，确保航空安全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是保障航空安全的重要措施，具有广泛的适用性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航空安全法规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航空市场与竞争法规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《中华人民共和国民用航空法》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规定民航市场的准入、退出、竞争等方面的要求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是调整民航市场关系的基本法规，具有广泛的法律效力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《中华人民共和国反不正当竞争法》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规定民航企业的不正当竞争行为，维护公平竞争秩序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是调整民航市场竞争关系的重要法规，具有严格的法律效力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https://d.book118.com/617014056111006044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民航法律法规项目二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2024-09-19T00:16:17.345</cp:lastPrinted>
  <dcterms:created xsi:type="dcterms:W3CDTF">2024-09-18T16:16:17Z</dcterms:created>
  <dcterms:modified xsi:type="dcterms:W3CDTF">2024-09-18T16:16:19Z</dcterms:modified>
</cp:coreProperties>
</file>