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D291A-01AF-4689-9F36-50C5BE969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00680-8BB5-4679-9F97-F1C669C84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1266C-D670-487B-87A0-06ED14231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B8EE1-B9E0-4FBD-A203-79F7010C9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11329C-EC7C-4B7C-A638-7FE549707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F3EC9D-DDFB-41D4-94C4-A8170F608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8AF08D-23CE-4BBC-A489-FF1CC82CD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CF0D0-E3A8-423D-A6E5-17C97B492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467B0-A06F-4782-A0CC-B56567206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AE391-3B96-49AF-9115-62812408B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12418-687C-44CF-8877-7F20B6630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1500510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员工心理健康案例分析报告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员工心理健康案例概述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员工心理健康问题分析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员工心理健康问题的解决策略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员工心理健康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关注员工在工作中所面临的压力、焦虑、抑郁等心理问题，以及这些问题对员工个人和组织的影响。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通过具体案例的深入剖析，了解员工心理健康问题的表现、成因和应对策略。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总结案例经验，为组织提供改善员工心理健康的实践建议。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175" r="131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通过案例分析，深入了解员工心理健康问题的具体表现和成因，为组织提供针对性的改善建议。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提升员工的工作满意度和幸福感，增强组织的凝聚力和竞争力，促进组织的可持续发展。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员工心理健康案例概述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长期高强度的工作压力会对员工的心理健康产生负面影响，导致焦虑、抑郁等情绪问题。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某公司高管，因长期面临工作压力和业绩考核，逐渐出现失眠、易怒等症状，情绪低落，工作效率下降。经过心理辅导和调整工作状态后，情况有所改善。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313" r="18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案例一：工作压力导致的心理健康问题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在追求事业发展的同时，员工也需关注家庭与工作的平衡，以避免因此产生的心理压力。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某职业女性，因工作繁忙经常加班，忽略了家庭生活，导致夫妻关系紧张，孩子也受到影响。经过心理辅导和调整工作与家庭的时间分配后，家庭关系得到改善。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案例二：家庭与工作平衡问题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良好的人际关系对于员工的心理健康至关重要，处理不好可能引发焦虑、孤独等情绪问题。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某部门员工，因与同事关系紧张，感觉被孤立和排挤，导致工作积极性下降。通过加强沟通、改善人际关系，员工恢复了良好的工作状态。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案例三：人际关系困扰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员工心理健康问题分析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458" r="9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工作压力是影响员工心理健康的重要因素，过度的压力可能导致焦虑、抑郁等心理问题。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随着社会竞争的加剧和工作节奏的加快，员工所面临的工作压力也越来越大。长期处于高压力状态下，员工容易出现情绪波动、易怒、疲劳等现象，严重时可能导致焦虑症、抑郁症等心理疾病。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工作压力对心理健康的影响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https://d.book118.com/617015005103006043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2024-09-17T08:00:55.865</cp:lastPrinted>
  <dcterms:created xsi:type="dcterms:W3CDTF">2024-09-17T00:00:55Z</dcterms:created>
  <dcterms:modified xsi:type="dcterms:W3CDTF">2024-09-17T00:00:57Z</dcterms:modified>
</cp:coreProperties>
</file>