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7008C-8C52-4648-BB5A-7EE9AED09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48387-139E-48D9-ACD9-11F47FA16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36624-B784-4BE4-93CE-161A2A2F4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FC18C-E3A4-4D63-96E3-5CA717254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EF80E5-335C-4462-8DFC-5445C460F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A032BD-3A50-42C0-B1A4-CAB18E8F6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76A313-7F88-458A-AF87-D6E0CEEF9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4E7C2-7F9A-45B0-B549-3B7CE87DA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C4BF0-A687-4D9D-9C34-6AABDBE5A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A9A42-FF9E-4CBB-A1A7-2EC16DFA5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CC2BD-774D-4C4E-B747-9B151176A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15045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运动伤害的预防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运动伤害概述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运动中的注意事项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运动后的恢复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特定运动的预防措施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运动伤害的紧急处理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运动伤害概述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运动伤害是指在体育运动过程中发生的各种损伤或意外伤害。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包括肌肉拉伤、关节扭伤、骨折、脑震荡等，不同运动项目可能导致不同类型的伤害。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常见原因与后果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不正确的姿势、过度运动、缺乏热身和拉伸、技术动作错误、运动环境不良等。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疼痛、肿胀、淤血、活动受限等，严重时可导致永久性损伤或残疾。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降低运动风险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避免经济损失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通过预防措施，可以显著降低运动伤害的发生率，保护运动员的健康。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减少受伤的可能性，有助于运动员更好地专注于训练和比赛，提高运动表现。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避免因伤病导致的医疗费用和误工费等经济损失。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运动前的准备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热身运动是预防运动伤害的重要步骤，能够提高身体的温度和灵活性，减少肌肉拉伤和关节扭伤的风险。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热身运动包括轻松的有氧运动、关节活动和拉伸练习，持续时间一般为10-15分钟，根据运动项目的需要可适当调整。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热身运动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42" r="11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选择合适的运动装备可以降低受伤的风险，提高运动表现。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根据不同的运动项目选择合适的运动鞋、服装和护具，例如跑步鞋、篮球鞋、头盔、护腕等，确保舒适度和安全性。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合适的装备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在运动前对场地、设施和天气条件进行评估和检查，可以避免因环境问题导致的运动伤害。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检查运动场地是否平整、无障碍物，设施是否完好无损，天气状况是否适宜运动，如有安全隐患应及时排除。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环境评估与安全检查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运动中的注意事项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正确的姿势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掌握正确的运动姿势对于预防运动伤害至关重要。在运动过程中，保持身体平衡，各关节和肌肉受力均匀，可以有效降低受伤风险。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技巧的掌握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针对不同的运动项目，需要掌握相应的技巧。正确的技巧可以降低运动中的冲击和摩擦，减少不必要的损伤。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正确的姿势与技巧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适当的运动有益健康，但过度运动可能导致肌肉拉伤、关节磨损等伤害。因此，要根据自己的身体状况合理安排运动量。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在运动过程中，要适时休息，给身体充分的恢复时间。适当的休息有助于减轻肌肉和关节的负担，预防疲劳引起的伤害。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休息与恢复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避免过度运动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https://d.book118.com/617015045024006033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2024-09-06T08:22:18.063</cp:lastPrinted>
  <dcterms:created xsi:type="dcterms:W3CDTF">2024-09-06T00:22:18Z</dcterms:created>
  <dcterms:modified xsi:type="dcterms:W3CDTF">2024-09-06T00:22:20Z</dcterms:modified>
</cp:coreProperties>
</file>