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973ADD-4959-4684-8367-F631A20F8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407067-A0E9-4F9B-B24A-2E21EE2CB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AADCC1-78AB-485C-9B3C-B556C4617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DD8AE8-D77B-4592-A8F0-4B760B873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772B14-616E-4EC0-A051-0939ECA64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06B49F-AAE6-4DAD-9883-D90A421A4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7CEF01-3990-4E7A-97BE-7509C7B6E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D04453-E497-4829-AFE4-713ACCA66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8B379D-E246-4E0E-A8CC-9125825F7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A08D9-61E1-4FAB-A602-48E7A6330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0C581-8786-4130-BAA0-D112DB5B2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01604516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洗煤厂六月份安全管理及质量标准化工作汇报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六月份安全管理工作总结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质量标准化工作进展情况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员工安全培训与教育成果展示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应急预案演练与响应能力提升报告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下一步工作计划与目标设定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704" b="2570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确保洗煤厂生产过程中的安全，防范事故的发生，保障员工人身安全和财产安全。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提高洗煤厂产品质量，提升企业形象和竞争力，满足市场需求和客户要求。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质量标准化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安全管理方面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包括安全制度建设、安全培训、安全检查、隐患排查与整改等方面的工作。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质量标准化方面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包括产品质量标准制定、工艺流程优化、设备维护与管理、员工操作规范等方面的工作。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六月份安全管理工作总结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对现有的安全管理制度进行了全面的梳理和评估，针对存在的问题和不足，及时进行了修订和完善，确保制度的科学性和实用性。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安全制度完善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通过定期的安全检查和不定期的抽查，对安全制度的执行情况进行了有效的监督，确保各项安全制度得到贯彻落实。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制度执行监督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组织开展了多场员工安全培训活动，提高了员工的安全意识和操作技能，为安全制度的执行提供了有力保障。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员工安全培训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安全制度建设及执行情况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建立了完善的安全隐患排查机制，通过定期巡查、专项检查、季节性检查等多种方式，及时发现和识别潜在的安全隐患。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隐患排查机制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针对排查出的安全隐患，及时采取了有效的整改措施，包括维修、更换、停用、拆除等，确保隐患得到及时消除。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隐患整改措施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417" r="1641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对整改后的安全隐患进行了效果评估，确保整改措施的有效性和可持续性，防止隐患的再次出现。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整改效果评估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安全隐患排查与整改情况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安全事故处理及预防措施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在发生安全事故时，迅速启动了应急处理程序，组织人员进行紧急处置，最大限度地减少了事故造成的损失和影响。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事故原因分析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对发生的安全事故进行了深入的原因分析，找出了事故发生的根本原因和直接原因，为制定预防措施提供了依据。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预防措施制定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根据事故原因分析的结果，制定了针对性的预防措施，包括加强安全管理、完善安全设施、提高员工安全意识等，以防止类似事故的再次发生。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事故应急处理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质量标准化工作进展情况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标准修订与完善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根据行业最新标准和客户反馈，对原有质量标准进行了修订和完善，提高了标准的适用性和可操作性。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新标准推广实施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针对新制定或修订的质量标准，组织了全员培训和现场指导，确保新标准得到有效执行。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标准化体系建立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我们已建立了全面的洗煤质量标准体系，涵盖了从原煤接收到产品输出的全过程。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质量标准制定与完善情况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加大了对洗煤过程各环节的监督检查频次，确保生产过程中的质量问题得到及时发现和处理。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监督检查频次增加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750" b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评估结果分析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改进措施制定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750" r="14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通过对产品质量、设备运行、操作规范等方面的综合评估，发现了一些潜在的质量隐患和改进空间。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针对评估结果中反映出的问题，制定了相应的改进措施，并明确了责任人和完成时限。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质量监督检查与评估结果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整改措施落实情况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对六月份发现的质量问题，已全部按照整改措施进行了落实，并对整改效果进行了跟踪验证。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持续改进计划制定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针对洗煤厂质量管理的薄弱环节和长期存在的问题，制定了持续改进计划，旨在不断提高产品质量和管理水平。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员工参与与培训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鼓励员工积极参与质量改进工作，提供改进建议和意见，同时加强员工的质量意识和技能培训，提高全员质量管理水平。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质量问题整改及持续改进计划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https://d.book118.com/617016045165006042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2024-09-16T11:47:22.327</cp:lastPrinted>
  <dcterms:created xsi:type="dcterms:W3CDTF">2024-09-16T03:47:22Z</dcterms:created>
  <dcterms:modified xsi:type="dcterms:W3CDTF">2024-09-16T03:47:24Z</dcterms:modified>
</cp:coreProperties>
</file>