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A27E7-4D8C-4018-AEB3-A4781B8F5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419EE-E985-44F6-9849-9484EDCAF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F012D-5D19-47A0-ABEA-EFAC97C4D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00E067-FEC4-45F8-8686-2A8D89AA6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64E01C-2EA9-4F88-B752-8E3B2D69B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B99EBC-0DDC-4AFC-AE94-53135AB94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29A72A-B581-4E2F-814C-42FD51D4D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F23436-DC1A-4F5A-892D-8E3309799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1BD2F5-3CB3-420E-B677-8D61817EF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2DF44-E155-480F-83FC-C7FCCD808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21AF7-49EC-4309-9698-ED14D7781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2300405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探索策略性成本管理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策略性成本管理概述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策略性成本管理核心理念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策略性成本管理方法与技术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策略性成本管理实施步骤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策略性成本管理在企业中应用案例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策略性成本管理挑战与解决方案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策略性成本管理概述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随着全球化和市场竞争的加剧，企业需要更加精细化的成本管理方法来应对挑战。策略性成本管理应运而生，以满足这一需求。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策略性成本管理是一种全面的成本管理方法，旨在通过分析和优化公司的成本结构，以实现长期竞争优势和盈利能力。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增强竞争优势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策略性成本管理不仅关注短期成本节约，还注重长期竞争优势的构建，如品牌、技术创新和客户关系等。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促进可持续发展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策略性成本管理强调在降低成本的同时，注重环境保护、社会责任和企业伦理，以实现可持续发展。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提高盈利能力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通过降低成本、提高效率和优化资源配置，策略性成本管理有助于提高企业的盈利能力。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方法不同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视角不同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范围不同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与传统成本管理区别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传统成本管理主要关注企业内部成本控制和短期利润最大化，而策略性成本管理则从企业战略角度出发，关注长期竞争优势和盈利能力。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传统成本管理主要采用标准成本法、变动成本法等核算方法，而策略性成本管理则运用价值链分析、成本动因分析、竞争对手分析等工具和方法。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传统成本管理主要局限于企业内部的生产经营环节，而策略性成本管理则涵盖企业整个价值链，包括研发、采购、生产、销售等各个环节。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策略性成本管理核心理念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识别价值链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通过对企业内部及外部环境的分析，识别出企业价值链上的关键环节和增值活动。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价值链优化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针对识别出的价值链环节，进行流程再造、资源整合等优化措施，提高价值链整体效率。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价值链协同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加强企业内部各部门之间以及企业与供应商、客户之间的协同合作，实现价值链的整体最优。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价值链分析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执行性成本动因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关注企业生产过程中的执行性因素，如员工参与度、全面质量管理等，通过提高执行效率降低成本。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战略性成本动因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从企业战略角度出发，识别并分析影响成本的关键因素，制定相应的成本管理策略。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结构性成本动因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分析企业规模、业务范围、技术水平等结构性因素对成本的影响，寻求降低成本的途径。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成本动因识别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成本领先战略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通过降低生产成本、提高生产效率等方式，获得成本优势，从而在市场竞争中占据有利地位。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差异化战略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提供独特的产品或服务，以满足客户的特殊需求，形成独特的竞争优势。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集中化战略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专注于某一特定市场或客户群体，通过专业化经营降低成本、提高服务质量，形成局部竞争优势。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竞争优势构建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策略性成本管理方法与技术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根据市场需求和竞争状况，设定具有竞争力的目标成本。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设定目标成本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将目标成本分解到产品的各个组成部分和生产过程中，明确各部门的成本控制责任。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成本分解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通过不断降低成本和提高生产效率，实现目标成本的达成。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目标成本法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识别和分析企业生产经营过程中的各项作业，了解作业的成本动因和消耗资源。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作业成本计算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根据作业消耗的资源，计算各项作业的成本，并分配到产品或服务中。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通过消除无效作业、提高作业效率等方式，降低作业成本，提高企业竞争力。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作业成本法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识别产品或服务的整个生命周期，包括研发、设计、生产、销售、使用、维护等阶段。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生命周期识别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计算产品或服务在生命周期内各个阶段所发生的成本，包括直接成本和间接成本。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生命周期成本计算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通过优化产品设计、改进生产工艺、提高产品质量等方式，降低生命周期成本，实现企业的长期盈利。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生命周期成本管理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生命周期成本法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策略性成本管理实施步骤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明确企业战略目标和定位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确定企业长期发展目标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明确企业在市场中的定位和发展方向，为成本管理策略的制定提供指导。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分析企业核心竞争力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识别企业的优势和劣势，以及面临的机会和威胁，为制定针对性成本管理策略提供依据。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https://d.book118.com/617023004053006025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2024-08-29T20:42:44.756</cp:lastPrinted>
  <dcterms:created xsi:type="dcterms:W3CDTF">2024-08-29T12:42:44Z</dcterms:created>
  <dcterms:modified xsi:type="dcterms:W3CDTF">2024-08-29T12:42:46Z</dcterms:modified>
</cp:coreProperties>
</file>