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B9D47-CF10-4C6A-8927-DDD1C472B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8C0BC-3928-492E-8EE0-B98420D04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A8D3F-07C8-4F6A-BBA3-73B6891A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9EC36-3C68-4AE7-8A39-4E53CBDC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0AB9A-13C1-4791-811A-B9238E7F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94CF7-457C-4123-9D33-1594A470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8D220-34BE-46F8-8B84-1D9D0600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CABB6-187B-40DA-A173-32D8241E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4769-9962-45E2-BA13-B931C9200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42D2-6CA7-48A1-A0D1-C554F404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B75E5-0432-4C40-BB76-F8552644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3150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新材料科学与技术产业的供应链管理与物流优化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物流系统规划与布局优化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采购与库存管理策略改进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信息化技术在供应链管理中的应用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绿色供应链与可持续发展战略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新材料产业已成为全球经济发展的重要引擎，其产业规模不断扩大，增长速度持续加快。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新材料产品种类繁多，包括先进金属材料、无机非金属材料、高分子材料等，广泛应用于航空航天、新能源、生物医疗等领域。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主要产品与应用领域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新材料产业链包括原材料供应、研发设计、生产制造、销售服务等环节，各环节之间相互依存，形成紧密的产业链合作关系。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新材料科学与技术产业现状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绿色环保成为发展主题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环保意识的提高使得绿色环保成为新材料产业的发展主题，未来新材料产品将更加注重环保性能。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智能化发展助力产业升级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智能制造技术的不断发展将为新材料产业提供更加精准、高效的生产方式，助力产业升级。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随着科技的不断进步，新材料产业将不断实现技术突破和创新，推动产业升级和转型。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各国政府纷纷出台相关政策措施，加大对新材料产业的支持力度，推动产业快速发展。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国家政策支持力度加大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随着新材料产业的不断发展，相关法规标准也在不断完善，为产业的健康发展提供有力保障。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国际贸易环境的变化将对新材料产业产生深远影响，企业需要密切关注国际贸易政策变化，积极应对挑战。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国际贸易环境变化对产业的影响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供应链管理策略与实践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通过共同制定供应链计划，实现各环节之间的协同和资源的优化配置。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建立供应链信息平台，实现各环节之间的实时信息共享，提高决策效率和准确性。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通过整合供应链上的资源，如资金、技术、人才等，提高供应链的整体竞争力。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供应链协同与整合策略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建立与供应商的长期合作关系，加强沟通与协作，实现互利共赢。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根据供应商的产品质量、价格、交货期、服务等因素，选择合适的供应商。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定期对供应商进行评估，包括质量评估、交货期评估、服务评估等，确保供应商的稳定性和可靠性。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根据库存物品的性质和重要性，采用不同的库存控制策略，如ABC分类法。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通过建立实时库存管理系统，实现库存信息的实时更新和处理，提高库存控制效率。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采用先进的库存优化算法和模型，如经济订货批量模型、报童模型等，实现库存成本的最小化和客户服务水平的提高。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物流系统规划与布局优化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物流网络设计应遵循成本效益、高效性、可靠性和灵活性等原则，确保网络能够满足不断变化的市场需求。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物流网络设计的实施步骤包括需求分析、网络设计、方案评估、方案实施和持续改进等阶段，确保设计方案的科学性和实用性。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物流网络设计原则及实施步骤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运输方式选择及路径规划方法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根据货物的性质、运输距离、时效要求等因素，合理选择公路、铁路、水运、航空等运输方式，实现运输成本最优化。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运用线性规划、动态规划等数学方法，结合GIS、GPS等技术手段，对运输路径进行规划，提高运输效率。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配送中心选址应遵循靠近市场、交通便利、土地成本合理等原则，确保配送中心能够快速响应市场需求。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根据配送中心的业务流程和功能需求，对内部设施进行合理布局，提高空间利用率和作业效率。同时，考虑采用先进的仓储设备和技术，提高配送中心的自动化和智能化水平。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85" r="2718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配送中心选址与布局优化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采购与库存管理策略改进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https://d.book118.com/617023150146006033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2024-09-07T10:08:56.494</cp:lastPrinted>
  <dcterms:created xsi:type="dcterms:W3CDTF">2024-09-07T02:08:56Z</dcterms:created>
  <dcterms:modified xsi:type="dcterms:W3CDTF">2024-09-07T02:08:58Z</dcterms:modified>
</cp:coreProperties>
</file>