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BCE984-FEF1-4C56-972E-57ED8BFE96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FF463F-4CBF-4C03-A0EE-B856366288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10D82B-51F0-453F-9E8E-0052FE3F00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522B0B-4996-4F94-A23C-29A4B389CD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BFCA21-7F71-48E3-A721-058F812553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435CBD-826C-4FC6-9275-9967981D30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60B06A-DCE0-4AF4-99B2-57B8F439F3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B25897-F794-46A1-A644-83BB0B7AB2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2DFD76-3450-49A4-B1E9-EB11612FCA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3744C1-6973-4CFC-A718-AD14D92724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01E38D-934E-463D-B8DE-E7940DA24A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02515400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机动车保险的发展与变革</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机动车保险概述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机动车保险的发展历程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机动车保险变革的驱动因素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机动车保险变革的主要内容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机动车保险变革的影响与挑战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随着经济发展和人民生活水平提高，机动车保有量不断增长，道路交通安全问题日益突出。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机动车保有量增长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750" r="8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风险管理需求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行业变革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167" r="7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机动车保险作为风险管理的重要手段，对于保障道路交通安全、维护社会稳定具有重要意义。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近年来，随着科技的发展和互联网的普及，机动车保险行业正经历着前所未有的变革。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本报告旨在分析机动车保险行业的发展历程、现状及未来趋势，探讨行业变革的驱动因素和影响，为相关企业和投资者提供参考。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本报告主要关注中国机动车保险市场的发展情况，涉及政策法规、市场规模、竞争格局、产品创新、科技应用等方面。同时，也将对国际机动车保险市场的发展趋势进行比较分析。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机动车保险概述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机动车保险是投保人与保险人之间签订的保险合同，投保人支付保险费，保险人在保险期限内对被保险人或其允许的合法驾驶人在使用被保险车辆过程中发生的意外事故或自然灾害所造成的损失承担赔偿责任。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机动车保险是一种合同行为</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机动车保险通过经济补偿的方式，帮助被保险人或其允许的合法驾驶人在遭受意外事故或自然灾害时，减轻经济负担，恢复生产生活。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机动车保险具有经济补偿功能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机动车保险定义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交强险</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交强险是机动车交通事故责任强制保险的简称，是由保险公司对被保险机动车发生道路交通事故造成受害人（不包括本车人员和被保险人）的人身伤亡、财产损失，在责任限额内予以赔偿的强制性责任保险。</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商业险</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商业险是车主自愿购买的车险，与交强险不同，商业险的种类繁多，保障也更加全面。常见的商业险包括车辆主险和附加险。车辆主险包括车辆损失险、第三者责任险、车上人员责任险等；附加险则包括玻璃单独破碎险、自燃损失险、不计免赔特约险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机动车保险种类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市场规模不断扩大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随着汽车保有量的不断增长和人们风险意识的提高，机动车保险市场规模不断扩大。越来越多的车主选择购买车险来保障自己的利益。</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竞争日益激烈</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随着车险市场的开放和外资保险公司的进入，机动车保险市场竞争日益激烈。各大保险公司纷纷推出创新产品和服务，以吸引更多的客户。</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科技赋能推动变革</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科技在车险领域的应用不断深入，推动了车险行业的变革。例如，大数据、人工智能等技术的应用，使得保险公司能够更精准地定价和风险管理；同时，互联网和移动设备的普及也改变了客户的购买行为和保险公司的销售模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机动车保险市场现状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机动车保险的发展历程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94" r="250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起源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机动车保险起源于19世纪末的欧洲，当时随着汽车工业的兴起，交通事故逐渐增多，人们开始意识到需要一种保障来应对可能的风险。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早期发展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20世纪初，一些保险公司开始提供机动车保险服务，但此时的保险范围有限，主要涵盖车辆损失和第三方责任。随着汽车保有量的增加和道路交通状况的复杂化，保险公司逐渐扩大了保障范围，并提高了赔偿限额。</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起源与早期发展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20世纪中叶以后，各国政府纷纷出台相关法律法规，强制要求机动车所有者购买保险。这一举措推动了机动车保险的普及和发展。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保险产品创新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为了满足不同客户的需求，保险公司推出了多种类型的机动车保险产品，如综合保险、第三者责任险、车损险等。同时，还引入了免赔额、不计免赔等条款，为客户提供更加灵活的保障选择。</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法规推动</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近代机动车保险的发展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科技应用</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随着互联网、大数据、人工智能等技术的不断发展，机动车保险行业也迎来了创新与变革。保险公司利用这些技术提高风险评估的准确性，为客户提供更加个性化的保费和保障方案。</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智能化服务</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通过智能手机APP、在线客服等渠道，保险公司为客户提供更加便捷、高效的服务体验。客户可以随时随地查询保单信息、报案、申请理赔等。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绿色保险</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在环保理念日益深入人心的背景下，绿色保险成为机动车保险行业的新趋势。保险公司推出了一系列鼓励客户使用环保车型的优惠政策，同时也在积极探索与电动汽车制造商的合作模式，推动绿色出行的普及。</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当代机动车保险的创新与变革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机动车保险变革的驱动因素</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政策法规的推动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政策引导</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政府通过出台相关政策，鼓励保险公司创新机动车保险产品，以满足日益增长的保险需求。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法规规范</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不断完善机动车保险法规，为保险市场提供更为公平、透明的竞争环境。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765" b="876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随着保险市场主体增多，保险公司之间的竞争日益激烈，推动机动车保险产品的多样化和个性化。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保险中介机构在销售、服务等方面展开竞争，促使保险公司提高服务质量和效率。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市场竞争的压力</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中介机构竞争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保险公司竞争</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https://d.book118.com/617025154006006044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2024-09-18T03:10:05.577</cp:lastPrinted>
  <dcterms:created xsi:type="dcterms:W3CDTF">2024-09-17T19:10:05Z</dcterms:created>
  <dcterms:modified xsi:type="dcterms:W3CDTF">2024-09-17T19:10:07Z</dcterms:modified>
</cp:coreProperties>
</file>