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C94E1-A2DC-4D49-A00C-8C99551E1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E25E2-FE8E-41D1-B7EB-23BF4798D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16695-D22F-48C3-A78E-928861963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B34CA-5CC6-47BF-9237-723C77DB9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8F777-27BC-4E1B-8FFC-706DA234C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35D29-91CD-46CE-9B63-9B0414B83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85777-9FAB-43EF-B196-829845A75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BF94F-9C20-4EF7-BE8E-1F619BF71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C553A-440B-48F0-B8BA-5E6FD13D1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E1A43-CD5A-4C5F-95BA-60CAF2D27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65537-BD8E-427E-9E43-61084BA64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251600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沪科版七年级上册数学教学课件整式的加减小结与复习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整式加减基本概念回顾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整式加减运算技巧总结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典型例题分析与解答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练习题巩固提高环节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复习方法建议与备考指导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整式加减基本概念回顾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由数字、字母通过有限次乘法、加法和减法运算得到的代数式称为整式。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根据所含字母的不同，整式可分为单项式和多项式两类。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所含字母相同，并且相同字母的指数也相同的项叫做同类项。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把同类项的系数相加，所得结果作为系数，字母和字母的指数不变。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合并同类项法则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同类项识别与合并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整式加减实质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整式的加减实质上是合并同类项。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整式加减步骤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先去括号，然后合并同类项。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整式加减法则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在整式的加减运算中，需要注意符号问题，特别是括号前是负号时，去掉括号后，括号里的每一项都要变号。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学生容易在合并同类项时出现错误，特别是当同类项的系数是负数时，容易出错。同时，在去括号时也容易出现符号错误。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注意事项与易错点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易错点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整式加减运算技巧总结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添括号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在整式运算中，当需要改变运算顺序或强调某些项时，可以通过添加括号来实现。添括号时，若括号前是“+”号，则括号内的各项符号不变；若括号前是“-”号，则括号内的各项符号都要改变。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去括号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去括号时，若括号前是“+”号，则去掉括号后，括号里的各项符号不变；若括号前是“-”号，则去掉括号后，括号里的各项符号都要改变。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添括号与去括号方法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合并同类项策略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识别同类项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同类项是指所含字母相同，并且相同字母的指数也相同的项。在整式运算中，要先识别出同类项。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合并同类项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把同类项的系数相加（或相减），所得的结果作为系数，字母和字母的指数不变。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在整式的加减运算中，应按照先乘除后加减的顺序进行运算，同时注意括号的作用。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简化技巧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在整式运算中，可以通过合并同类项、提取公因式等方法来简化运算过程。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运算顺序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简化运算步骤和技巧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在解决实际应用问题时，首先要根据题意列出代数式，将问题转化为数学问题。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列代数式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求解方程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检验答案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根据列出的代数式，可以建立方程并求解，从而得到实际问题的答案。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在求解方程后，需要将得到的解代入原方程进行检验，以确保答案的正确性。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实际应用问题解决方法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典型例题分析与解答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基础题型解题思路展示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识别整式的基本形式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通过例题展示如何识别单项式和多项式，并强调整式的系数、次数等基本概念。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整式的加减运算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通过例题详细演示整式加减运算的步骤，包括去括号、合并同类项等，让学生熟悉整式加减的基本方法。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代数式求值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通过例题展示如何将具体的数值代入整式中进行求值，让学生掌握代数式求值的基本技能。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https://d.book118.com/617025160060006041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2024-09-14T03:40:14.638</cp:lastPrinted>
  <dcterms:created xsi:type="dcterms:W3CDTF">2024-09-13T19:40:14Z</dcterms:created>
  <dcterms:modified xsi:type="dcterms:W3CDTF">2024-09-13T19:40:16Z</dcterms:modified>
</cp:coreProperties>
</file>