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5FF52-2169-4C5C-95A0-ADEBBA5DB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8AF3F-2EE3-4299-9CD0-8F74CFB00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4E84E-F0F0-4909-9F14-D6BFB3F22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EA59A-E177-44BE-BE4C-0803E8669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48B7A-3F68-4116-ACC4-FBD7D613A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BF421-630B-419C-B39F-926237AFF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B0F7F8-3172-4BF4-ADED-83EE73343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62197-8575-4206-81CC-A5572CA37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87881-DC47-4A54-BE95-8A89FB72A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F2F12-F9F5-4216-B872-32F465CB3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AEF0A-1B3F-438E-87E0-57261F0F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2613606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发动机检测实训报告总结与反思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发动机检测实践操作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实训结果总结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实训概述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培养实际操作能力和团队协作精神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掌握发动机检测的基本原理和方法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熟悉发动机常见故障的诊断和排除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852041" y="2608040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47621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247621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852041" y="2607469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47621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flipV="1">
            <a:off x="247621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653980" y="3200971"/>
            <a:ext cx="2390966" cy="2394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511135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V="1">
            <a:off x="4511135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648742" y="3197923"/>
            <a:ext cx="2396966" cy="2400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508087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 flipV="1">
            <a:off x="4508087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124670" y="2332768"/>
            <a:ext cx="2128075" cy="2130933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887527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 flipV="1">
            <a:off x="6887527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128195" y="2331911"/>
            <a:ext cx="2132933" cy="2135696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6892861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 flipV="1">
            <a:off x="6892861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8370475" y="3384518"/>
            <a:ext cx="1691640" cy="169383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8976932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 flipV="1">
            <a:off x="8976932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8365141" y="3394805"/>
            <a:ext cx="1696498" cy="1698688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897331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 flipV="1">
            <a:off x="897331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5" name="AutoShape 7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6" name="AutoShape 7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7" name="AutoShape 7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78" name="AutoShape 7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发动机性能检测</a:t>
            </a:r>
            <a:endParaRPr lang="en-US" sz="1100"/>
          </a:p>
        </p:txBody>
      </p:sp>
      <p:sp>
        <p:nvSpPr>
          <p:cNvPr id="79" name="AutoShape 7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发动机电控系统检测</a:t>
            </a:r>
            <a:endParaRPr lang="en-US" sz="1100"/>
          </a:p>
        </p:txBody>
      </p:sp>
      <p:sp>
        <p:nvSpPr>
          <p:cNvPr id="80" name="AutoShape 8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发动机机械部分检测</a:t>
            </a:r>
            <a:endParaRPr lang="en-US" sz="1100"/>
          </a:p>
        </p:txBody>
      </p:sp>
      <p:sp>
        <p:nvSpPr>
          <p:cNvPr id="81" name="AutoShape 8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发动机故障诊断与排除</a:t>
            </a:r>
            <a:endParaRPr lang="en-US" sz="1100"/>
          </a:p>
        </p:txBody>
      </p:sp>
      <p:sp>
        <p:nvSpPr>
          <p:cNvPr id="82" name="TextBox 82"/>
          <p:cNvSpPr txBox="1"/>
          <p:nvPr/>
        </p:nvSpPr>
        <p:spPr>
          <a:xfrm>
            <a:off x="948881" y="80608"/>
            <a:ext cx="7820025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83" name="AutoShape 8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AutoShape 9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47" r="1604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242" r="102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学习发动机检测相关理论知识，了解发动机的基本结构和原理。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在教师指导下进行实际操作练习，掌握发动机检测的技能和方法。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实操练习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模拟发动机常见故障，训练学生运用所学知识进行故障诊断和排除。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分组进行实操练习，培养学生的团队协作精神和实践能力。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发动机检测实践操作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确保准备了所有必要的检测工具，如万用表、示波器、气缸压力表等，并确保工具完好无损。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复习发动机工作原理、检测方法等相关知识，为实际操作做好准备。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了解并遵守安全操作规程，确保检测过程中的安全。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发动机检测准备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对发动机进行外观检查，观察是否有异常磨损、裂纹或泄漏。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测试发动机的各项性能指标，如点火、供油、压缩压力等。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检查传感器和执行器的功能是否正常。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传感器和执行器检查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检查发动机的线路和连接是否完好，无短路或断路。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线路和连接检查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发动机检测过程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对测试数据进行整理和分析，判断发动机的性能状况。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根据测试结果，诊断发动机可能存在的故障。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根据故障诊断结果，提出合理的维修建议。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维修建议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发动机检测结果分析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实训结果总结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掌握了发动机检测的基本流程和操作技能，能够独立完成发动机检测工作。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了解了发动机常见故障和原因，掌握了故障诊断和排除的方法。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提高了团队协作和沟通能力，与小组成员共同完成了实训任务。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实训经验教训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在实训过程中，发现自己在理论知识方面存在不足，需要加强学习。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在实际操作中，出现了操作不熟练、步骤不规范等问题，需要加强练习。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在团队协作中，有时沟通不够顺畅，需要提高沟通技巧和表达能力。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https://d.book118.com/617026136063006031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2024-09-03T14:51:37.326</cp:lastPrinted>
  <dcterms:created xsi:type="dcterms:W3CDTF">2024-09-03T06:51:37Z</dcterms:created>
  <dcterms:modified xsi:type="dcterms:W3CDTF">2024-09-03T06:51:39Z</dcterms:modified>
</cp:coreProperties>
</file>