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662B9-90CC-4861-A54F-CF06021D4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CB7BC-989A-494B-9315-7183D756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38DB-1237-4C6A-9B5F-B8652361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843B2-E777-4749-A215-EC76E5E3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FAE51-C6D8-48B0-ACDA-B385DBF2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BA6C8-9FD2-4DFA-998C-2A3DD6E02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173AD-822A-471C-9D10-5DB066CB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C1FD3-4445-455C-9AB8-7D0019F3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CB698-5906-4326-BD1F-C829C945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5D2EF-29D0-42DB-AA0C-514120CA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F134D-C255-4433-AB5D-11CA7C39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30100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系统咨询中的微服务架构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微服务架构定义和基本概念
 微服务架构的优势与挑战
 微服务架构的设计原则
 服务拆分与接口设计
 服务治理与监控
 数据一致性与安全性
 微服务架构的部署与运维
 行业案例与最佳实践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微服务架构定义和基本概念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系统咨询中的微服务架构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微服务架构定义和基本概念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微服务架构定义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1.微服务架构是一种将大型、复杂的应用程序分解为一系列独立、可扩展的微服务的架构风格。</a:t>
            </a:r>
          </a:p>
          <a:p>
            <a:r>
              <a:t>2.每个微服务都运行在自己的进程中，通过轻量级通信机制相互通信，从而构建出完整的应用程序功能。</a:t>
            </a:r>
          </a:p>
          <a:p>
            <a:r>
              <a:t>3.微服务架构的核心思想是将应用程序拆分成一系列松散耦合的服务，每个服务都能独立地开发、部署和扩展。</a:t>
            </a:r>
          </a:p>
          <a:p>
            <a:r>
              <a:t>微服务架构已经成为当今软件开发领域的重要趋势之一，它使得开发人员能够更加灵活地应对不断变化的需求和技术环境。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微服务架构基本概念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1.服务独立性：微服务架构中的每个服务都是独立的、可独立部署和升级的，减少了系统间的依赖性和耦合度。</a:t>
            </a:r>
          </a:p>
          <a:p>
            <a:r>
              <a:t>2.高度可扩展性：微服务架构使得每个服务都可以根据需要进行横向扩展，提高了系统的整体性能和稳定性。</a:t>
            </a:r>
          </a:p>
          <a:p>
            <a:r>
              <a:t>3.故障隔离：由于微服务之间是松散耦合的，某个服务的故障不会导致整个系统的崩溃，提高了系统的可靠性。</a:t>
            </a:r>
          </a:p>
          <a:p>
            <a:r>
              <a:t>微服务架构的基本概念体现了其灵活性、可扩展性和可靠性的优势，使得微服务架构在各种规模的应用中都得到了广泛的应用。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微服务架构的优势与挑战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系统咨询中的微服务架构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微服务架构的优势与挑战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独立性和灵活性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1.微服务架构允许每个服务独立运行和更新，减少了系统整体停机时间，提高了系统的可用性。</a:t>
            </a:r>
          </a:p>
          <a:p>
            <a:r>
              <a:t>2.每个服务可以独立选择技术栈，有利于采用最适合的技术解决问题，提高了系统的灵活性。</a:t>
            </a:r>
          </a:p>
          <a:p>
            <a:r>
              <a:t>3.微服务架构有利于实现持续集成和持续交付，提高了系统的可维护性。</a:t>
            </a:r>
          </a:p>
          <a:p>
            <a:r>
              <a:t>微服务架构将系统拆分为多个独立的服务，每个服务都可以独立部署和升级，这种架构方式具有很高的灵活性和可扩展性。同时，微服务架构可以降低系统的复杂性，提高系统的可维护性。但是，微服务架构也面临一些挑战，例如服务间的通信和数据一致性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提高系统可伸缩性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1.微服务架构将系统拆分为多个独立的服务，每个服务都可以单独伸缩，提高了系统的可伸缩性。</a:t>
            </a:r>
          </a:p>
          <a:p>
            <a:r>
              <a:t>2.微服务架构有利于实现分布式系统的负载均衡，进一步提高了系统的性能和稳定性。</a:t>
            </a:r>
          </a:p>
          <a:p>
            <a:r>
              <a:t>随着业务的发展和用户数量的增加，系统的负载也会不断增加。微服务架构通过将系统拆分为多个独立的服务，可以单独对某个服务进行伸缩，提高了系统的可伸缩性和性能。同时，微服务架构也可以实现分布式系统的负载均衡，进一步提高了系统的稳定性和可用性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微服务架构的优势与挑战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降低系统复杂性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1.微服务架构将系统拆分为多个独立的服务，降低了系统的复杂性，提高了系统的可维护性。</a:t>
            </a:r>
          </a:p>
          <a:p>
            <a:r>
              <a:t>2.每个服务都可以独立运行和更新，减少了系统整体停机时间，提高了系统的可用性。</a:t>
            </a:r>
          </a:p>
          <a:p>
            <a:r>
              <a:t>随着系统规模的不断扩大，系统的复杂性也不断增加。微服务架构通过将系统拆分为多个独立的服务，可以降低系统的复杂性，提高系统的可维护性。同时，每个服务都可以独立运行和更新，减少了系统整体停机时间，提高了系统的可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服务间通信和数据一致性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1.微服务架构需要解决服务间通信和数据一致性问题，保证系统的正确性和可靠性。</a:t>
            </a:r>
          </a:p>
          <a:p>
            <a:r>
              <a:t>2.服务间的通信协议和数据格式需要标准化和规范化，以利于系统的可维护性和可扩展性。</a:t>
            </a:r>
          </a:p>
          <a:p>
            <a:r>
              <a:t>微服务架构将面临服务间通信和数据一致性的挑战。由于系统被拆分为多个独立的服务，服务间需要进行通信以保证系统的正确性和可靠性。同时，服务间的数据一致性也需要得到保证，以避免出现数据不一致的情况。因此，需要采用合适的通信协议和数据格式，以利于系统的可维护性和可扩展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微服务架构的优势与挑战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开发和运维的复杂性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1.微服务架构增加了开发和运维的复杂性，需要采用合适的工具和平台进行管理。</a:t>
            </a:r>
          </a:p>
          <a:p>
            <a:r>
              <a:t>2.需要加强开发和运维团队之间的沟通和协作，保证系统的稳定性和可用性。</a:t>
            </a:r>
          </a:p>
          <a:p>
            <a:r>
              <a:t>微服务架构将增加开发和运维的复杂性。由于系统被拆分为多个独立的服务，每个服务都需要单独开发、测试、部署和监控。因此，需要采用合适的工具和平台进行管理，以保证系统的稳定性和可用性。同时，需要加强开发和运维团队之间的沟通和协作，避免出现沟通不畅或协作不顺的情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安全和隐私保护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1.微服务架构需要加强安全和隐私保护，防止数据泄露和系统攻击。</a:t>
            </a:r>
          </a:p>
          <a:p>
            <a:r>
              <a:t>2.需要采用合适的安全协议和加密算法，保证数据传输的安全性和保密性。</a:t>
            </a:r>
          </a:p>
          <a:p>
            <a:r>
              <a:t>随着网络安全风险的增加，微服务架构需要加强安全和隐私保护。由于系统被拆分为多个独立的服务，每个服务都需要单独进行安全防护和隐私保护。因此，需要采用合适的安全协议和加密算法，保证数据传输的安全性和保密性。同时，需要加强系统的漏洞管理和风险评估，及时发现和处理潜在的安全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系统咨询中的微服务架构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服务独立性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1.高内聚、低耦合：每个微服务应具备独立的功能，减少服务间的依赖，降低耦合度，提高系统的可维护性。</a:t>
            </a:r>
          </a:p>
          <a:p>
            <a:r>
              <a:t>2.单一职责原则：每个微服务应只关注一个特定的业务功能，确保服务的职责明确，易于管理和扩展。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服务接口标准化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1.接口规范：制定统一的接口规范，确保不同微服务之间的通信和数据交换的顺畅进行。</a:t>
            </a:r>
          </a:p>
          <a:p>
            <a:r>
              <a:t>2.接口版本管理：对接口进行版本控制，避免因版本不兼容导致的系统故障。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服务通信与协同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1.通信协议：选择适合微服务架构的通信协议，如RESTfulAPI、gRPC等，实现高效的服务间通信。</a:t>
            </a:r>
          </a:p>
          <a:p>
            <a:r>
              <a:t>2.数据一致性：确保微服务之间的数据一致性，避免数据不一致导致的业务逻辑错误。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服务容错与弹性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1.容错机制：设计容错机制，当某个微服务发生故障时，其他微服务能够正常工作，保证系统的可用性。</a:t>
            </a:r>
          </a:p>
          <a:p>
            <a:r>
              <a:t>2.负载均衡：通过负载均衡技术分配服务请求，提高系统的性能和稳定性。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微服务架构的设计原则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服务监控与日志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1.监控体系：构建全面的服务监控体系，实时监控微服务的运行状态和性能指标。</a:t>
            </a:r>
          </a:p>
          <a:p>
            <a:r>
              <a:t>2.日志收集与分析：收集和分析微服务的日志信息，快速定位问题，提高系统的可维护性。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服务部署与扩展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1.自动化部署：实现微服务的自动化部署，提高部署效率，减少人工操作。</a:t>
            </a:r>
          </a:p>
          <a:p>
            <a:r>
              <a:t>2.弹性扩展：根据系统负载情况，动态扩展或缩减微服务实例，确保系统性能的持续稳定。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服务拆分与接口设计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系统咨询中的微服务架构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服务拆分与接口设计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服务拆分原则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1.高内聚、低耦合：每个微服务应具备独立的功能，且尽量减少与其他服务的交互，降低系统的复杂性。</a:t>
            </a:r>
          </a:p>
          <a:p>
            <a:r>
              <a:t>2.业务逻辑清晰：按照业务逻辑进行服务拆分，能够更好地理解业务需求，便于维护和管理。</a:t>
            </a:r>
          </a:p>
          <a:p>
            <a:r>
              <a:t>3.可伸缩性：考虑系统的可伸缩性，将服务拆分为独立的组件，便于根据需求进行灵活的扩展。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接口设计原则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1.标准化：遵循统一的接口设计标准，降低开发和维护成本。</a:t>
            </a:r>
          </a:p>
          <a:p>
            <a:r>
              <a:t>2.安全性：确保接口的安全性，通过身份验证、授权等机制保护数据的安全。</a:t>
            </a:r>
          </a:p>
          <a:p>
            <a:r>
              <a:t>3.稳定性：优化接口性能，确保接口的稳定性，提高系统的可用性。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https://d.book118.com/617030100046006032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微服务架构定义和基本概念</vt:lpstr>
      <vt:lpstr> 微服务架构定义和基本概念</vt:lpstr>
      <vt:lpstr> 微服务架构的优势与挑战</vt:lpstr>
      <vt:lpstr> 微服务架构的优势与挑战</vt:lpstr>
      <vt:lpstr> 微服务架构的优势与挑战</vt:lpstr>
      <vt:lpstr> 微服务架构的优势与挑战</vt:lpstr>
      <vt:lpstr> 微服务架构的设计原则</vt:lpstr>
      <vt:lpstr> 微服务架构的设计原则</vt:lpstr>
      <vt:lpstr> 微服务架构的设计原则</vt:lpstr>
      <vt:lpstr> 微服务架构的设计原则</vt:lpstr>
      <vt:lpstr> 服务拆分与接口设计</vt:lpstr>
      <vt:lpstr> 服务拆分与接口设计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2024-09-05T01:20:09.545</cp:lastPrinted>
  <dcterms:created xsi:type="dcterms:W3CDTF">2024-09-04T17:20:09Z</dcterms:created>
  <dcterms:modified xsi:type="dcterms:W3CDTF">2024-09-04T17:20:12Z</dcterms:modified>
</cp:coreProperties>
</file>