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A10F23-282A-49AC-9EF5-138B589F64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40EC21-DCB5-421D-A9EF-D7D7973FA7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D908F5-5452-47FD-B79F-B304136BE0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7339A9-5710-46EA-8999-93018C471F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D238FB-4C4B-4447-BE46-DAFB3BAD21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594169-2A7E-4E15-9D14-429827E7A0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325406-D753-4C2F-9611-DB4700D100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9C5C55-E17C-4698-82E9-3DA51369ED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256257-7260-48CA-8131-71F482B1A5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100D61-1B3B-46F7-94BD-3C467EAA0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2A116D-9DD9-43F7-8068-CA85AE65D1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03011500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传染病预防与控制培训</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2024-01-24</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传染病概述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传染病预防措施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传染病监测与报告制度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现场调查与应急处置能力培训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合作交流与资源整合在传染病防控中作用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传染病概述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801" r="3080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传染病是由各种病原体引起的能在人与人、动物与动物或人与动物之间相互传播的一类疾病。</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根据病原体不同，传染病可分为病毒性传染病、细菌性传染病、真菌性传染病等。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传染病的传播途径主要有呼吸道传播、消化道传播、接触传播、虫媒传播等。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易感人群主要指对某种传染病缺乏免疫力而容易感染该病的人群，其范围可根据病种和人群免疫状况而定。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传染途径及易感人群</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易感人群</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传染途径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随着全球化进程加速和人口流动增加，传染病的传播速度和范围也在不断扩大。同时，新的传染病不断出现，给全球公共卫生安全带来严峻挑战。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传染病的预防和控制面临诸多挑战，如病原体变异、疫苗研发滞后、医疗资源不足、社会认知度不高等。为应对这些挑战，需要加强国际合作，提高疫苗研发和生产能力，加强医疗资源建设和公众健康教育等。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969" r="22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国内外传染病现状与挑战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传染病预防措施</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保持个人卫生</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佩戴口罩</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保持社交距离</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加强锻炼和营养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个人防护措施</a:t>
              </a:r>
            </a:p>
          </p:txBody>
        </p:sp>
      </p:grpSp>
      <p:pic>
        <p:nvPicPr>
          <p:cNvPr id="28" name="Picture 28"/>
          <p:cNvPicPr>
            <a:picLocks noChangeAspect="1"/>
          </p:cNvPicPr>
          <p:nvPr/>
        </p:nvPicPr>
        <p:blipFill>
          <a:blip r:embed="rId2"/>
          <a:srcRect l="1513" r="15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9931" r="19931"/>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513" r="15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勤洗手、避免用手触摸口鼻眼等部位、保持室内通风换气。</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在公共场所或人员密集场所佩戴口罩，减少飞沫传播的风险。</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避免近距离接触患者或疑似患者，减少人员聚集。</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增强身体免疫力，提高抵抗力。</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10033" b="1003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社区防控策略</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建立疫情防控工作机制，做好人员排查、登记和管理工作。</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普及传染病防控知识，提高居民自我防护意识和能力。</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加强公共场所卫生管理，定期开展消毒、清洁工作。</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制定应急预案，做好疫情监测、报告和处置工作。</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加强社区管理</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开展宣传教育</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实施环境整治</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强化应急处置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458" r="1545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推广疫苗接种</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建立免疫屏障</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加强疫苗管理</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完善免疫规划</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疫苗接种与免疫规划</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根据疫情形势和疫苗供应情况，积极推广疫苗接种工作。</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确保疫苗储存、运输和使用安全有效，防止疫苗浪费和滥用。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通过广泛接种疫苗，建立人群免疫屏障，降低疫情传播风险。</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根据传染病流行趋势和人群免疫状况，不断完善免疫规划策略。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传染病监测与报告制度</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监测网络建设及运行机制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建立完善的监测网络</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包括医疗机构、疾病预防控制中心、实验室等，确保信息畅通。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明确各级职责</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各级卫生行政部门、医疗机构和疾病预防控制机构应明确各自在监测网络中的职责和任务。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加强人员培训</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对参与监测工作的人员进行定期培训，提高其专业技能和意识。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发现传染病病例或疑似病例时，医疗机构应立即向当地疾病预防控制机构报告，并按照要求填写相关报表。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报告程序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对于不同类别的传染病，有不同的报告时限要求，应严格按照规定时限进行报告。</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时限要求</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应包括患者基本信息、发病情况、诊断依据、流行病学史等关键信息。</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报告内容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报告程序及时限要求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https://d.book118.com/617030115004006040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2024-09-12T04:27:58.113</cp:lastPrinted>
  <dcterms:created xsi:type="dcterms:W3CDTF">2024-09-11T20:27:58Z</dcterms:created>
  <dcterms:modified xsi:type="dcterms:W3CDTF">2024-09-11T20:28:00Z</dcterms:modified>
</cp:coreProperties>
</file>