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8CBBC-B74B-45BC-946B-5F2671DAB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DFBE4-9093-4567-81BE-95CDAAD7F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0B1F7-1B0D-4557-A81D-EAF8EBCF7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2F2C4-A781-42CF-87D8-E1EF2A00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64DD4-A56F-4951-9A38-9978E78D6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A6A0D-D4FE-4835-8A92-DAB7CC7B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542F27-1856-4AB2-BD35-571A39609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E2ECB-0AFB-44D2-AF1F-015C7ADF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5C821-33A2-4D97-866F-277AE8DBE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AED5B-026D-439A-BFDE-24E2FD115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65DF2-064C-487B-88D6-05BB58410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31035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护理查房ppt妇科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妇科疾病护理常规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妇科疾病护理案例分享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妇科疾病患者健康教育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宫颈的炎症性疾病，包括急性宫颈炎和慢性宫颈炎。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女性生殖器官最常见的良性肿瘤，多见于30-50岁妇女。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卵巢内或其表面形成的囊状结构，可发生于任何年龄段。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子宫内膜组织在子宫腔以外的部位生长，多见于育龄妇女。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乳腺增生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乳腺组织的良性增生性疾病，主要表现为乳房胀痛和肿块。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常见妇科疾病类型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妇科疾病的症状与表现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腹部胀痛、腹部肿块、月经紊乱等。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痛经、慢性盆腔痛、性交不适等。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乳腺增生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月经改变、腹部肿块、压迫症状等。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阴道分泌物增多、异常阴道出血、性交后出血等。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乳房胀痛、乳房肿块、乳头溢液等。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内分泌失调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如雌激素水平过高或孕激素水平过低等。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如沙眼衣原体、支原体等感染。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如长期接触有害物质或辐射等。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如长期熬夜、饮食不规律、缺乏运动等。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如家族中有相关疾病史。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保持健康的生活方式，定期进行妇科检查，及时发现并治疗潜在疾病，避免长期接触有害物质等。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妇科疾病的成因与预防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妇科疾病护理常规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92" r="539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420" r="214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每日清洗外阴，保持干燥，避免使用刺激性强的清洁剂。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选择透气性好、柔软舒适的内裤，避免穿着紧身裤或合成材料的内裤。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保持均衡饮食，多摄入富含维生素和矿物质的食物，避免过度摄入刺激性食物。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遵循医生建议，定期进行妇科检查，以便及时发现并处理异常情况。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保持外阴清洁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穿着舒适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严格遵守医生开具的药物使用说明，按时按量服用药物。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药物保存与处理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注意观察药物使用过程中可能出现的不良反应，如过敏、恶心、呕吐等，及时向医生汇报。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正确保存药物，避免药物受潮、过期或被污染，同时注意药物的相互作用与配伍禁忌。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关注孕期营养与健康，定期进行产前检查，保持心情愉悦，避免过度劳累。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注意个人卫生，避免剧烈运动和过度疲劳，适当休息与放松，保持心情舒畅。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关注产后恢复，合理安排饮食与作息时间，适当锻炼盆底肌肉，预防产后并发症。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特殊时期的护理（如孕期、经期、产后等）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妇科疾病护理案例分享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https://d.book118.com/617031035145006033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2024-09-07T09:28:38.783</cp:lastPrinted>
  <dcterms:created xsi:type="dcterms:W3CDTF">2024-09-07T01:28:38Z</dcterms:created>
  <dcterms:modified xsi:type="dcterms:W3CDTF">2024-09-07T01:28:40Z</dcterms:modified>
</cp:coreProperties>
</file>