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3B4214-C021-44E3-B69D-93E5416A39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4C349C-2293-4CE0-80EA-8C88E3940A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E4AAD5-FF61-43FF-BDCD-B0745C5E62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07AAE7-7CEB-49AB-A3D1-79B9A80616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0C9BC0-C3AB-4A51-9E16-18E090C70A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707CC3-034B-4E13-9F02-90781F33FE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BD585E-9070-45D5-99A6-AEF4930ED9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288A23-4141-4474-961E-75036818E3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422C77-3C90-44ED-A2F2-510BC74EC2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251F8B-B8E7-49CD-8EBA-2E2E21EBAC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50292A-AEC2-4B7B-A54D-8F81E63C93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03206315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高科技产业对会展经济与管理的推动作用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高科技产业概述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高科技产业概述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会展经济与管理概述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高科技产业对会展经济的推动作用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高科技产业对会展管理的推动作用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高科技产业与会展经济管理的互动关系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高科技产业快速发展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随着全球科技的不断进步，高科技产业已成为推动经济发展的重要引擎。</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会展经济与管理日益重要</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会展经济作为一种新型的经济形态，对于促进贸易、交流和技术合作具有重要作用。同时，随着会展规模的扩大和专业化程度的提高，会展管理也变得越来越重要。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18" r="1251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通过深入研究和分析，提出促进高科技产业与会展经济与管理融合发展的对策和建议，推动二者之间的良性互动和协同发展。</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促进高科技产业与会展经济与管理的融合发展</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通过深入研究高科技产业与会展经济与管理之间的关系，揭示高科技产业对会展经济与管理的推动作用及其机制。</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探究高科技产业对会展经济与管理的推动作用</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通过对高科技产业与会展经济与管理之间关系的探讨，为会展经济与管理的发展提供新的思路和借鉴，推动会展经济与管理的创新和发展。</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为会展经济与管理的发展提供借鉴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高科技产业概述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高科技产业通过引入新技术、新产品和新服务，为会展经济提供了更多的创新元素，推动了会展经济的创新发展。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高科技产业的发展促进了会展经济的模式创新，如线上会展、虚拟会展等新型会展模式的出现，为会展经济注入了新的活力。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推动会展经济创新发展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模式创新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技术创新</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156" r="251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信息化管理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高科技产业通过提供先进的信息化技术，帮助会展企业实现信息化管理，提高了会展管理的效率和水平。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智能化管理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高科技产业的智能化技术为会展管理提供了更多的便利，如智能化安保系统、智能化导览系统等，提升了会展管理的智能化水平。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提高会展管理效率与水平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增强会展经济国际竞争力</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国际合作与交流</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高科技产业的发展促进了国际间的合作与交流，为会展经济提供了更多的国际资源和市场机会，增强了会展经济的国际竞争力。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品牌推广与营销</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高科技产业的品牌影响力和营销手段为会展经济的品牌推广和营销提供了有力支持，提升了会展经济的品牌价值和市场影响力。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会展经济与管理概述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会展经济是指通过举办各种形式的会议、展览、展销、节庆等活动，带来直接或间接经济效益和社会效益的一种经济现象和经济行为。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会展经济定义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会展经济具有产业关联度高、经济带动性强、影响力广泛等特点。它不仅能够促进相关产业的发展，还能够提升城市形象和知名度，推动经济转型升级。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会展经济特点</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会展经济定义与特点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会展管理内容</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会展管理主要包括会展策划、会展营销、会展组织、会展服务和会展评估等方面。它涉及到会展活动的全过程，包括前期筹备、现场管理和后期总结等各个环节。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会展管理目标</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会展管理的目标是实现会展活动的顺利进行和目标的达成。具体包括提高会展的知名度和影响力，促进参展商的交流与合作，提升观众的满意度和参与度，以及推动会展产业的持续发展。同时，会展管理还需要关注社会效益和环境保护等方面，实现经济效益与社会效益的双赢。</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会展管理内容与目标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高科技产业对会展经济的推动作用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高科技产业通过引入新技术、新产品和新服务，为会展市场提供了更多的展示内容和交易机会，从而扩大了会展市场的规模。</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拓展会展市场</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高科技产业的快速发展吸引了大量的企业和专业人士关注和参与，增加了会展的参与者和观众数量，进一步扩大了会展经济规模。</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增加会展参与者</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高科技产业的全球化特征促进了国际间的交流与合作，提升了会展的国际化水平，吸引了更多的国际参展商和观众，推动了会展经济的全球化发展。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提升会展国际化水平</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促进会展经济规模扩大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https://d.book118.com/617032063156006040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2024-09-13T10:54:40.764</cp:lastPrinted>
  <dcterms:created xsi:type="dcterms:W3CDTF">2024-09-13T02:54:40Z</dcterms:created>
  <dcterms:modified xsi:type="dcterms:W3CDTF">2024-09-13T02:54:42Z</dcterms:modified>
</cp:coreProperties>
</file>