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0306E-899C-4FB3-B4B1-CC1DC82B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C73F1-2C93-414D-BA45-9C8FEB84E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76486-7742-4A36-B7C7-FA8A3827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80C7A-4CB7-428E-8978-7DA5BD9E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E39E9-CD8E-450D-A767-BC12A70E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4AE28-0CD6-40DC-843F-797282735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CB5F0-5F78-4793-B420-A2A68CDF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A643E-00E6-41F1-844E-85EA4B5F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F8B05-FBAB-48B6-8ABB-B633406D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C8590-11A2-4DF4-BEF2-36C5EF92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94D26-DA53-4814-941F-2EED8D98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3310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发挥中医护理特色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中医护理的特色与优势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中医护理在常见疾病中的应用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中医护理在慢性病管理中的作用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中医护理的未来发展与挑战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中医护理的特色与优势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中医强调个体化治疗，同样护理也需要根据患者的具体病情和体质进行护理方案的制定。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中医认为人体是一个有机整体，各脏腑器官相互关联，相互影响。在护理过程中，需要全面考虑患者的生理、心理和社会状况，进行整体护理。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中医强调“治未病”，注重预防保健，通过调整饮食、运动、情志等方面来提高身体免疫力，预防疾病的发生。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381" b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中医护理的理念与原则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膳食调理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08" r="175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192" b="1619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709" b="1370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通过刺激穴位，调节气血，达到治疗疾病的目的。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运用手法在患者体表特定部位进行按摩，以缓解症状，促进康复。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根据患者病情，遵医嘱给予中药汤剂、中成药等进行治疗和调理。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根据患者体质和病情，制定合理的饮食方案，调节身体状态。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中医护理在慢性病管理中具有显著优势，如糖尿病、高血压等，通过中医护理可有效控制病情，提高患者生活质量。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在慢性病管理中的应用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针对老年人群的特点，中医护理注重调理身体、增强免疫力等方面，有助于缓解老年人常见病症。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在老年护理中的应用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中医护理在康复领域具有广泛的应用价值，如中风康复、骨折术后康复等，能够促进患者功能恢复。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在康复护理中的应用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肿瘤患者在放化疗期间易出现各种不良反应，中医护理通过中药调理、针灸等方法可有效减轻患者痛苦，提高生存质量。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在肿瘤护理中的应用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中医护理在临床实践中的应用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中医护理在常见疾病中的应用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中医护理在感冒中具有显著的应用效果，能够缓解症状，促进康复。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感冒中的应用主要包括饮食调理、中药调理、针灸推拿等方面。通过合理的饮食搭配，如多食用清淡、易消化的食物，避免辛辣、油腻等刺激性食物，有助于缓解感冒症状。同时，根据感冒的不同证型，选用相应的中药进行调理，如风寒感冒可选用感冒清热颗粒等中成药。此外，针灸推拿也是中医护理的重要手段，通过对穴位进行刺激，可以缓解感冒引起的头痛、鼻塞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中医护理在感冒中的应用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中医护理在高血压中具有独特的优势，能够改善患者的生活质量，降低并发症的发生率。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高血压中的应用主要包括情志调护、饮食调理、运动锻炼等方面。情志调护主要是通过调节情绪，保持心情舒畅，避免情绪波动对血压的影响。饮食调理主要是根据患者的体质和证型，制定个性化的饮食方案，如控制盐的摄入量、多食用富含钾的食物等。运动锻炼主要是根据患者的身体状况，选择适合的运动方式，如太极拳、八段锦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中医护理在高血压中的应用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中医护理在糖尿病中具有显著的效果，能够控制血糖水平，提高患者的生活质量。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糖尿病中的应用主要包括饮食调理、中药调理、针灸推拿等方面。饮食调理主要是根据患者的体质和证型，制定个性化的饮食方案，如控制碳水化合物的摄入量、多食用富含纤维的食物等。中药调理主要是根据患者的证型，选用相应的中药进行调理，如气阴两虚型糖尿病可选用六味地黄丸等中成药。针灸推拿也是中医护理的重要手段，通过对穴位进行刺激，可以缓解糖尿病引起的口渴、尿频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中医护理在糖尿病中的应用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总结词：中医护理在肿瘤康复中具有重要的作用，能够提高患者的生存质量，降低复发率。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中医护理在肿瘤康复中的应用主要包括情志调护、饮食调理、中药调理等方面。情志调护主要是通过调节情绪，保持心情舒畅，避免情绪波动对肿瘤的影响。饮食调理主要是根据患者的体质和证型，制定个性化的饮食方案，如多食用富含蛋白质的食物、避免食用辛辣、刺激性食物等。中药调理主要是根据患者的证型，选用相应的中药进行调理，如正气虚弱型肿瘤可选用人参、黄芪等补益药。同时，针灸推拿等中医治疗方法也可以缓解肿瘤康复期的各种不适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中医护理在肿瘤康复中的应用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https://d.book118.com/617033105012006055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2024-09-29T15:00:42.622</cp:lastPrinted>
  <dcterms:created xsi:type="dcterms:W3CDTF">2024-09-29T07:00:42Z</dcterms:created>
  <dcterms:modified xsi:type="dcterms:W3CDTF">2024-09-29T07:00:44Z</dcterms:modified>
</cp:coreProperties>
</file>