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34B1E3-F717-4AAE-914F-005BAAB26A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E61FED-C2CC-407D-B129-101F0FF0E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9D4A82-D7D9-4337-B5E2-061EA79BC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DA4607-DB34-4887-8690-B0DDE86106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A08D9F-F079-424A-B05D-CB9D56D6F1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E866C1-6292-4A86-8EF5-E3FF46BF88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E9C9DF-6CDC-43B7-B17C-6BFCC3B977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2330FB-1C73-47AD-A527-E28B4352F7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426AE8-F072-45C8-8963-C4AF735A49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62E64A-4FE7-4013-82F3-7FDDCBF90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5D2704-4E8E-4FBB-8387-3F9FA81E17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3416114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危化品运输安全的无人机与遥感应用</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危化品运输安全现状分析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无人机技术在危化品运输安全中的应用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遥感技术在危化品运输安全中的应用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无人机与遥感技术在危化品运输中的融合应用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保障公共安全</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促进经济发展</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保护生态环境</a:t>
            </a:r>
          </a:p>
        </p:txBody>
      </p:sp>
      <p:pic>
        <p:nvPicPr>
          <p:cNvPr id="5" name="Picture 5"/>
          <p:cNvPicPr>
            <a:picLocks noChangeAspect="1"/>
          </p:cNvPicPr>
          <p:nvPr/>
        </p:nvPicPr>
        <p:blipFill>
          <a:blip r:embed="rId2"/>
          <a:srcRect t="20188" b="20188"/>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667" r="566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7556" r="7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危化品运输安全的重要性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危化品运输事故往往造成重大人员伤亡和财产损失，加强安全管理是保障公共安全的重要举措。</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危化品运输是工业生产和经济发展的重要环节，保障其安全有助于维护产业链供应链稳定。</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危化品泄漏和事故处理不当会对生态环境造成严重破坏，加强安全管理有助于保护生态环境。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利用无人机搭载传感器对危化品运输车辆、管道等进行定期巡检，及时发现潜在安全隐患。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无人机巡检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792" r="17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遥感监测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667" r="19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事故应急响应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875" r="17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通过卫星遥感技术对危化品运输过程进行实时监测，掌握运输车辆的位置、速度和状态等信息。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在发生危化品运输事故时，利用无人机和遥感技术快速获取现场信息，为应急响应提供决策支持。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无人机与遥感技术在危化品运输中的应用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185" b="418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185" b="418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11" b="21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提高危化品运输安全水平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通过无人机和遥感技术的应用，提高危化品运输过程中的安全监管能力和水平。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推动技术创新发展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探索无人机和遥感技术在危化品运输安全领域的应用模式和技术创新，推动相关技术的发展。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为政策制定提供参考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通过本研究的结果和建议，为政府和企业制定危化品运输安全政策提供参考和依据。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危化品运输安全现状分析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人为因素</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车辆因素</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道路因素</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管理因素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危化品运输事故原因分析</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驾驶员操作失误、疲劳驾驶、违规操作等。</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车辆老化、维护不足、设备故障等。</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监管不力、制度不完善、培训不足等。</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路况不佳、交通拥堵、恶劣天气等。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制定相关法规和标准，设立监管机构，对危化品运输企业进行资质审核和日常监管。</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政府部门监管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建立安全管理制度，加强员工培训，实施车辆维护和检查等。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企业内部管理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公众和媒体对危化品运输安全的关注和监督，促进企业提高安全管理水平。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社会监督</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危化品运输安全监管现状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监管力度不足</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技术手段落后</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信息沟通不畅</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应急救援能力不足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部分地区和部门对危化品运输安全的重视程度不够，监管力度不足。</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传统的监管手段效率较低，难以满足现代危化品运输安全的需求。</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政府部门、企业和公众之间的信息沟通不畅，难以及时发现和解决问题。</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部分地区和企业的应急救援能力不足，难以有效应对突发事故。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无人机技术在危化品运输安全中的应用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无人机导航与控制技术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通过GPS、北斗等卫星导航系统实现精确定位，结合飞控系统实现自主飞行和手动控制。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无人机传感器与通信技术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搭载高清摄像头、红外传感器、气体检测仪等设备，实现实时监测和数据传输。</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无人机类型与特点</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根据飞行平台、任务载荷、航程等分类，无人机可分为固定翼、旋翼、飞艇等多种类型，具有灵活、高效、低成本等优势。</a:t>
            </a:r>
          </a:p>
        </p:txBody>
      </p:sp>
      <p:pic>
        <p:nvPicPr>
          <p:cNvPr id="10" name="Picture 10"/>
          <p:cNvPicPr>
            <a:picLocks noChangeAspect="1"/>
          </p:cNvPicPr>
          <p:nvPr/>
        </p:nvPicPr>
        <p:blipFill>
          <a:blip r:embed="rId2"/>
          <a:srcRect l="16688" r="1668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无人机技术概述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无人机可沿预定航线对危化品运输车辆进行实时监测，获取车辆位置、速度、状态等信息。</a:t>
            </a:r>
          </a:p>
        </p:txBody>
      </p:sp>
      <p:pic>
        <p:nvPicPr>
          <p:cNvPr id="6" name="Picture 6"/>
          <p:cNvPicPr>
            <a:picLocks noChangeAspect="1"/>
          </p:cNvPicPr>
          <p:nvPr/>
        </p:nvPicPr>
        <p:blipFill>
          <a:blip r:embed="rId2"/>
          <a:srcRect l="16417" r="16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运输过程实时监测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通过搭载的气体检测仪等设备，无人机可检测危化品泄漏、异常温度等情况，及时发现潜在风险。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泄漏与异常检测</a:t>
            </a:r>
          </a:p>
        </p:txBody>
      </p:sp>
      <p:pic>
        <p:nvPicPr>
          <p:cNvPr id="10" name="Picture 10"/>
          <p:cNvPicPr>
            <a:picLocks noChangeAspect="1"/>
          </p:cNvPicPr>
          <p:nvPr/>
        </p:nvPicPr>
        <p:blipFill>
          <a:blip r:embed="rId3"/>
          <a:srcRect l="16652" r="1665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将实时监测数据传输至地面站进行处理，结合大数据分析技术，对异常情况进行预警和报警。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数据处理与预警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无人机在危化品运输中的监测与预警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人员搜救与定位</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在事故现场，无人机可搭载生命探测仪等设备，协助救援人员搜救被困人员，提高救援效率。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事故现场快速勘察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无人机可迅速飞抵事故现场，通过高清摄像头等设备获取现场情况，为应急响应提供第一手资料。</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环境监测与评估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无人机可对事故现场及周边环境进行实时监测，评估污染程度和扩散范围，为应急处置提供决策支持。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250" b="162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8083" r="180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无人机在危化品运输事故应急响应中的应用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https://d.book118.com/617034161140006040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2024-09-13T06:22:24.839</cp:lastPrinted>
  <dcterms:created xsi:type="dcterms:W3CDTF">2024-09-12T22:22:24Z</dcterms:created>
  <dcterms:modified xsi:type="dcterms:W3CDTF">2024-09-12T22:22:26Z</dcterms:modified>
</cp:coreProperties>
</file>