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AF21E-ECFF-43D5-AC4F-C2BB7259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46B44-06A0-42ED-9C41-139156EDD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D8253-92D0-4452-9F1D-4A71C890C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56299-5549-4902-BA73-0709DDA65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66F15-7508-4994-9D16-1A6805E5D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8AAE88-30AC-4341-82FF-F98AFF204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F5D320-5C7B-4307-B3D6-DB7DB6091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E5B262-4A18-4A2B-BDEC-9CC9461A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B13C4-857F-4417-A266-DD5A8CE11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C5386-9ECE-4AA8-BADD-E7D46434C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FE2E6-1559-4507-BC41-7F2D71B5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36032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企业法律常见问题解答课件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劳动用工管理常见问题及解答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企业税务筹划常见问题及解答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环境保护与安全生产管理常见问题及解答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企业法律概述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企业法律是指规范企业设立、运营、管理、终止等行为的法律法规总称，旨在保护企业合法权益，维护市场经济秩序。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企业法律对于保障企业正常运营、维护各方利益、促进经济发展具有重要意义，是企业不可或缺的制度保障。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企业法律重要性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企业法律体系构成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规范公司的设立、组织机构、股权管理、合并分立、破产清算等方面的法律。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保护创新成果，促进技术创新和文化繁荣，包括专利、商标、著作权等方面的法律。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保障劳动者权益，规范企业用工行为，包括劳动合同、工资福利、劳动保护、社会保险等方面的法律。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维护市场竞争秩序，防止不正当竞争和垄断行为，包括反不正当竞争法、反垄断法等方面的法律。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51" r="1905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09" b="35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企业法律风险防范原则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企业应当遵守法律法规，确保企业行为的合法性，避免违法风险。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企业应当建立健全法律风险防范机制，提前识别和预防法律风险。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企业应当及时应对和处理法律风险，防止风险扩大和恶化。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企业应当全面考虑各种法律风险，确保风险防范的全面性和有效性。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预防性原则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合同管理常见问题及解答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了解对方基本情况、经营范围、履约能力等，避免与不具备签约资格或履约能力的对象签订合同。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审查对方资信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明确合同内容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注意保密义务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遵循法律法规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确保合同条款清晰、明确，无歧义，包括标的、数量、质量、价款、履行期限、地点和方式等要素。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在磋商过程中，如涉及商业秘密或机密信息，应明确保密义务和违约责任。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确保合同内容符合法律法规规定，不违反强制性规定和公序良俗。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合同签订前注意事项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6753" r="26753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密切关注合同履行过程中的异常情况，如对方违约、不可抗力等，及时采取措施应对。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风险点识别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妥善保管合同履行过程中的相关证据，如书面材料、电子邮件、聊天记录等，以备不时之需。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证据收集与保全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在发现风险点后，积极与对方沟通协商，寻求解决方案，避免损失扩大。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及时沟通协商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如无法自行解决纠纷，可寻求专业律师或法律机构的帮助，维护自身合法权益。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寻求法律援助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合同履行过程中风险点识别与应对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如协商无果，可考虑通过调解方式解决纠纷，如人民调解、行政调解等。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诉讼解决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在无法通过协商、调解或仲裁方式解决纠纷时，可向人民法院提起诉讼，通过司法程序解决纠纷。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仲裁裁决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如合同中约定了仲裁条款或双方事后达成仲裁协议，可向仲裁机构申请仲裁裁决。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协商解决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在发生合同纠纷时，首先应与对方协商解决，达成和解协议。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合同纠纷解决机制及途径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劳动用工管理常见问题及解答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招聘与录用环节法律风险提示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招聘广告法律风险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招聘广告应避免性别、年龄、宗教信仰等歧视性内容，否则可能引发法律纠纷。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应聘者信息核实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对应聘者提供的学历、工作经历等信息进行核实，防止因虚假信息导致的用工风险。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录用通知书法律效力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录用通知书一旦发出并被应聘者接受，即具有法律效力，企业应遵守相关承诺。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企业应与员工签订书面劳动合同，明确双方的权利和义务，避免口头协议引发的争议。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劳动合同签订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劳动合同变更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劳动合同解除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劳动合同变更应遵循协商一致的原则，并及时签订书面变更协议。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劳动合同解除应符合法律规定的情形和程序，企业应提前告知员工并支付应得的补偿。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劳动合同签订、变更和解除操作指南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https://d.book118.com/617036032020006044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2024-09-18T06:42:10.099</cp:lastPrinted>
  <dcterms:created xsi:type="dcterms:W3CDTF">2024-09-17T22:42:10Z</dcterms:created>
  <dcterms:modified xsi:type="dcterms:W3CDTF">2024-09-17T22:42:12Z</dcterms:modified>
</cp:coreProperties>
</file>