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EADB3-631A-418C-B105-874FA8FF2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A1A7B-5B31-4477-99A6-1960BC4E7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3D675-73A4-4C62-982A-CBD4ED8F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10E6A-F2F3-4213-83E2-992A87A4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534BC-BBDF-441C-8C27-D2B182AE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EC9D9-564A-451A-A8DA-23892A47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2C46E-CC4C-43E0-AAC3-10BF2C6C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05F71-BBE7-45C9-9C17-44D78032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58B0E-BB4A-4EBE-BA7D-7FC45408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F1A7E-74E4-41FB-A6FF-C8DA3DC8F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B3A79-B013-44AF-AD59-4A8F8DFC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3603604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社工年终考核个人总结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对团队和机构的贡献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回顾过去一年的工作，总结经验和教训，明确下一步发展方向。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作为一名社工，在过去一年中，我积极投入工作，努力为社区居民提供帮助和支持。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专业发展与培训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本次考核主要围绕社工职责、工作效果、团队协作等方面展开。具体包括但不限于以下几个方面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居民满意度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通过问卷调查、面谈等方式收集居民对社工服务的评价和建议，了解居民对社工工作的满意度和需求。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评估与团队成员之间的协作和沟通情况，包括共同完成任务、分享信息、解决问题等方面。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本次考核周期为一年，从2022年1月至2023年1月。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社工服务数量和质量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对过去一年中提供的社工服务进行统计和评价，包括个案工作、小组工作、社区活动等。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回顾过去一年中参加的专业培训和学习活动，评估自身在专业知识和技能方面的提升情况。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考核周期与范围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今年共服务了200个家庭，300位个人，包括老年人、青少年、残疾人等。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通过问卷调查，服务对象的总体满意度达到95%，在解决问题、提供支持和改善生活等方面得到了肯定。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服务对象数量及满意度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青少年心理健康项目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针对青少年心理健康问题，开展了一系列的心理咨询和疏导活动，有效缓解了他们的压力和焦虑情绪，提高了他们的自信心和应对能力。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老年人关爱项目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组织志愿者为老年人提供陪伴、照料和文娱活动，改善了他们的生活质量，增强了他们的社会归属感。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家庭暴力干预项目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及时介入和处理了10起家庭暴力事件，为受害者提供了法律援助和心理支持，帮助他们重建了安全和健康的家庭环境。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今年共负责和执行了5个社工项目，包括青少年心理健康、老年人关爱、家庭暴力干预、残疾人就业支持和社区文化建设等。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所有项目均按照计划进度顺利推进，其中3个项目已经圆满完成，2个项目正在进行中。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792" b="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通过项目的实施，不仅解决了服务对象的实际问题，还推动了社区的发展和进步，提高了居民的幸福感和归属感。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专业知识与技能提升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完成了社工专业相关的培训课程，如社区工作理论、社会政策、心理咨询技巧等。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专题研讨会参与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线上学习资源利用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000" r="2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积极参与了针对社工领域的专题研讨会，与同行交流经验，拓宽了专业视野。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充分利用线上学习平台，学习社工领域的最新研究成果和实践案例。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学习了社区工作的基本方法，如社区调查、居民动员、活动策划等。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掌握社区工作方法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掌握了基本的心理咨询技巧，能够更好地为社区居民提供心理支持和辅导。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提升心理咨询能力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了解了项目管理的基本理念和工具，提高了社工项目的执行效率。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学习项目管理知识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新知识、新技能掌握情况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学习了有效的沟通技巧，如倾听、反馈、协商等，提高了与居民和同事的沟通能力。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处理矛盾与冲突能力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掌握了处理矛盾和冲突的方法，能够妥善处理工作中的不同意见和纷争。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在项目中积极与团队成员协作，共同完成任务，提高了团队协作能力。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https://d.book118.com/617036036043006026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2024-08-31T06:47:27.878</cp:lastPrinted>
  <dcterms:created xsi:type="dcterms:W3CDTF">2024-08-30T22:47:27Z</dcterms:created>
  <dcterms:modified xsi:type="dcterms:W3CDTF">2024-08-30T22:47:30Z</dcterms:modified>
</cp:coreProperties>
</file>