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RVTAU+NWPCCM+ArialMT"/>
      <p:regular r:id="rId16"/>
    </p:embeddedFont>
    <p:embeddedFont>
      <p:font typeface="PTEGWS+MS-UIGothic"/>
      <p:regular r:id="rId17"/>
    </p:embeddedFont>
    <p:embeddedFont>
      <p:font typeface="PLJAUI+NIOMJT+MicrosoftYaHei-Bold"/>
      <p:regular r:id="rId18"/>
    </p:embeddedFont>
    <p:embeddedFont>
      <p:font typeface="ALJGHN+MEPGNQ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B624-A3D6-49D7-B18D-4E8C568B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B23F5-1E9A-4893-9843-C9A86DD0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1EAB8-37E6-4EEE-A919-92880E28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C8F4-C07D-44F1-9D7F-D5367E8A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95027-DFAB-4CCB-B5EA-C87410A1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777C9-1ACD-4403-A3C2-F6CF2DC9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F5DD1-91F1-40E0-8BFD-872EE44C7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EF28B-2DE9-4EA6-B6C7-8C65BE147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83FEF-C382-48E5-9B0A-3CC7046F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B1785-3DC5-4A49-8B42-90B82948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5E0C8-12CD-4583-BE65-697AB58B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0151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RVTAU+NWPCCM+ArialMT"/>
                <a:cs typeface="QRVTAU+NWPCC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骚简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099841" cy="24296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RVTAU+NWPCCM+ArialMT"/>
                <a:cs typeface="QRVTAU+NWPCC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的内容与主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RVTAU+NWPCCM+ArialMT"/>
                <a:cs typeface="QRVTAU+NWPCC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RVTAU+NWPCCM+ArialMT"/>
                <a:cs typeface="QRVTAU+NWPCC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承与影响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RVTAU+NWPCCM+ArialMT"/>
                <a:cs typeface="QRVTAU+NWPCCM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的学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3045FD"/>
                </a:solidFill>
                <a:latin typeface="PTEGWS+MS-UIGothic"/>
                <a:cs typeface="PTEGWS+MS-UIGothic"/>
              </a:rPr>
              <a:t>与思考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PTEGWS+MS-UIGothic"/>
                <a:cs typeface="PTEGWS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骚简</a:t>
            </a:r>
            <a:r>
              <a:rPr sz="3800">
                <a:solidFill>
                  <a:srgbClr val="3045FD"/>
                </a:solidFill>
                <a:latin typeface="PTEGWS+MS-UIGothic"/>
                <a:cs typeface="PTEGWS+MS-UIGothic"/>
              </a:rPr>
              <a:t> 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的背景与作者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PTEGWS+MS-UIGothic"/>
                <a:cs typeface="PTEGWS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骚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是中国古代浪漫主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义诗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人屈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原的代表作之一，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作于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PTEGWS+MS-UIGothic"/>
                <a:cs typeface="PTEGWS+MS-UIGothic"/>
              </a:rPr>
              <a:t>作者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屈原，楚国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族出身，因遭政治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迫害，自沉汨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3045FD"/>
                </a:solidFill>
                <a:latin typeface="PTEGWS+MS-UIGothic"/>
                <a:cs typeface="PTEGWS+MS-UIGothic"/>
              </a:rPr>
              <a:t>代背景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期，楚国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不安的政治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境中。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TEGWS+MS-UIGothic"/>
                <a:cs typeface="PTEGWS+MS-UIGothic"/>
              </a:rPr>
              <a:t>个人背景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屈原在流放期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作了离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骚这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篇抒情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PTEGWS+MS-UIGothic"/>
                <a:cs typeface="PTEGWS+MS-UIGothic"/>
              </a:rPr>
              <a:t>意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骚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表达了屈原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楚国政治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忧虑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贞爱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情的追求。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PTEGWS+MS-UIGothic"/>
                <a:cs typeface="PTEGWS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骚对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中国文学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的影响，被誉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中国浪漫主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义诗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巅</a:t>
            </a:r>
            <a:r>
              <a:rPr sz="1350">
                <a:solidFill>
                  <a:srgbClr val="000000"/>
                </a:solidFill>
                <a:latin typeface="PTEGWS+MS-UIGothic"/>
                <a:cs typeface="PTEGWS+MS-UIGothic"/>
              </a:rPr>
              <a:t>峰之作。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800" spc="25">
                <a:solidFill>
                  <a:srgbClr val="3045FD"/>
                </a:solidFill>
                <a:latin typeface="PTEGWS+MS-UIGothic"/>
                <a:cs typeface="PTEGWS+MS-UIGothic"/>
              </a:rPr>
              <a:t>的内容与主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骚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是一首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篇政治抒情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，描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人屈原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楚国政治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忧虑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美好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未来的向往。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PTEGWS+MS-UIGothic"/>
                <a:cs typeface="PTEGWS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4468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骚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人与神灵的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对话为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背景，回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了楚国的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状，表达了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衰的关切和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民生疾苦的同情。同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人也描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了自己美政理想和追求，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以及在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PTEGWS+MS-UIGothic"/>
                <a:cs typeface="PTEGWS+MS-UIGothic"/>
              </a:rPr>
              <a:t>中遭受的挫折和痛苦。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骚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主要是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忧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忧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民与自我修身，表达了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衰和民生疾苦的关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切，以及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自身理想和追求的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TEGWS+MS-UIGothic"/>
                <a:cs typeface="PTEGW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骚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人的政治理想上，他主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张实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行美政，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君臣之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的道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，希望国家能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繁荣昌盛。同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人也表达了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的批判和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民生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疾苦的同情，呼吁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PTEGWS+MS-UIGothic"/>
                <a:cs typeface="PTEGWS+MS-UIGothic"/>
              </a:rPr>
              <a:t>治者关注民生，改善人民的生活条件。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000">
                <a:solidFill>
                  <a:srgbClr val="3045FD"/>
                </a:solidFill>
                <a:latin typeface="PTEGWS+MS-UIGothic"/>
                <a:cs typeface="PTEGWS+MS-UIGothic"/>
              </a:rPr>
              <a:t>的人物形象及其意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骚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中的人物形象丰富多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，包括神灵、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史人物、民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间传说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些人物形象不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对历</a:t>
            </a:r>
            <a:r>
              <a:rPr sz="1500">
                <a:solidFill>
                  <a:srgbClr val="FFFFFF"/>
                </a:solidFill>
                <a:latin typeface="PTEGWS+MS-UIGothic"/>
                <a:cs typeface="PTEGWS+MS-UIGothic"/>
              </a:rPr>
              <a:t>史、文化和人生的独特思考。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PTEGWS+MS-UIGothic"/>
                <a:cs typeface="PTEGW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离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骚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中的人物形象如神灵、美人等，都具有象征意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。神灵代表了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神秘、超自然的向往和探索，美人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表了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美好生活的追求和向往。此外，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中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了很多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史人物和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传说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人物，如夏桀、商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纣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等暴君，以及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一些具有高尚品德的先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贤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些人物形象也体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对历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史和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的思考和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11195"/>
                </a:solidFill>
                <a:latin typeface="PTEGWS+MS-UIGothic"/>
                <a:cs typeface="PTEGWS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PTEGWS+MS-UIGothic"/>
                <a:cs typeface="PTEGWS+MS-UIGothic"/>
              </a:rPr>
              <a:t>离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骚</a:t>
            </a:r>
            <a:r>
              <a:rPr sz="3800" spc="27">
                <a:solidFill>
                  <a:srgbClr val="3045FD"/>
                </a:solidFill>
                <a:latin typeface="PTEGWS+MS-UIGothic"/>
                <a:cs typeface="PTEGWS+MS-UIGothic"/>
              </a:rPr>
              <a:t>的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艺术</a:t>
            </a:r>
            <a:r>
              <a:rPr sz="3800" spc="23">
                <a:solidFill>
                  <a:srgbClr val="3045FD"/>
                </a:solidFill>
                <a:latin typeface="PTEGWS+MS-UIGothic"/>
                <a:cs typeface="PTEGWS+MS-UIGothic"/>
              </a:rPr>
              <a:t>特色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https://d.book118.com/617040151011006041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QRVTAU+NWPCCM+ArialMT</vt:lpstr>
      <vt:lpstr>Times New Roman</vt:lpstr>
      <vt:lpstr>PTEGWS+MS-UIGothic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2024-09-13T17:37:49.212</cp:lastPrinted>
  <dcterms:created xsi:type="dcterms:W3CDTF">2024-09-13T09:37:49Z</dcterms:created>
  <dcterms:modified xsi:type="dcterms:W3CDTF">2024-09-13T09:37:50Z</dcterms:modified>
</cp:coreProperties>
</file>