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C2BA5A-54B3-4403-888D-AE95C00432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C3E1D2-27A5-4100-961C-EF6A81A321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23A8F4-6BBE-4CC3-ACE8-97C6F96B1C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2425A3-4DE4-4C7E-9547-7A1701148F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5D14EC7-0D3C-4C0F-8784-A225B1E916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4234933-74FA-40D6-ABBB-BDBA3BBB68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F6B6C25-6823-445E-9371-1121224281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644CD1-4F3F-488C-80BA-0F77627821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D0A9D5-978A-42C3-B1F7-163F7A366B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EA698F-C2ED-4A0F-9591-A180696110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5CD1BC-26A2-4D77-AF36-16DCC171AB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7041145014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导管滑脱的护理查房PPT课件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2023-12-30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导管滑脱概述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导管滑脱的护理评估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导管滑脱的护理措施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导管滑脱的护理案例分析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导管滑脱的护理研究进展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导管滑脱概述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43" r="3164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0051" r="200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导管滑脱是指导管部分或全部从患者体内滑出，导致导管功能失效或引发并发症的现象。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导管滑脱可分为短期滑脱和长期滑脱，根据导管的类型和用途，可分为输液管滑脱、引流管滑脱、尿管滑脱等。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患者年龄、意识状态、活动能力、依从性等个体差异可能导致导管滑脱。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患者因素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医护因素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其他因素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000" r="15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医护人员操作不当、固定不牢固、巡视不及时等也是导致导管滑脱的重要原因。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如患者衣物过紧、翻身不当、床栏不牢固等也可能导致导管滑脱。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发生原因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10961" y="2341885"/>
            <a:ext cx="2777010" cy="508827"/>
          </a:xfrm>
          <a:prstGeom prst="parallelogram">
            <a:avLst>
              <a:gd name="adj" fmla="val 173829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10962" y="3323311"/>
            <a:ext cx="2777011" cy="508365"/>
          </a:xfrm>
          <a:prstGeom prst="parallelogram">
            <a:avLst>
              <a:gd name="adj" fmla="val 175043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710962" y="4305090"/>
            <a:ext cx="2777011" cy="512001"/>
          </a:xfrm>
          <a:prstGeom prst="parallelogram">
            <a:avLst>
              <a:gd name="adj" fmla="val 173641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504183" y="1872458"/>
            <a:ext cx="2983790" cy="469888"/>
          </a:xfrm>
          <a:custGeom>
            <a:rect l="l" t="t" r="r" b="b"/>
            <a:pathLst>
              <a:path w="3663132" h="576871">
                <a:moveTo>
                  <a:pt x="3374697" y="0"/>
                </a:moveTo>
                <a:lnTo>
                  <a:pt x="584833" y="0"/>
                </a:lnTo>
                <a:lnTo>
                  <a:pt x="0" y="576871"/>
                </a:lnTo>
                <a:lnTo>
                  <a:pt x="3374697" y="576871"/>
                </a:lnTo>
                <a:lnTo>
                  <a:pt x="3663132" y="28843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710962" y="2854349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710962" y="3835313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710962" y="4816276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411224" y="4511544"/>
            <a:ext cx="2926080" cy="158496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为患者提供更加舒适、安全的床栏、衣物等设施，减少因外界因素导致的导管滑脱。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411224" y="2644137"/>
            <a:ext cx="2926080" cy="158496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医护人员应熟练掌握导管的固定和护理技术，确保导管固定牢固、安全。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65938" y="1476145"/>
            <a:ext cx="2926080" cy="158496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向患者及家属介绍导管的重要性、注意事项和预防措施，提高患者的自我保护意识。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78669" y="3640986"/>
            <a:ext cx="2926080" cy="158496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医护人员应定时巡视患者，检查导管的固定情况，及时发现并处理潜在问题。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078274" y="2850712"/>
            <a:ext cx="2048256" cy="43891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规范操作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799914" y="1872460"/>
            <a:ext cx="2253828" cy="43891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加强宣教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070960" y="3831676"/>
            <a:ext cx="2050081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加强巡视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070960" y="4817092"/>
            <a:ext cx="2050081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改进设施</a:t>
            </a:r>
            <a:endParaRPr lang="en-US" sz="1100"/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预防措施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导管滑脱的护理评估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使用专门设计的量表对患者的导管滑脱风险进行评估。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量表评估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通过观察患者的行为和表现，判断其导管滑脱的风险。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观察法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与患者进行交流，了解其对于导管滑脱的认知和自我管理能力。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访谈法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评估患者对于导管滑脱的认知程度，包括导管的用途、注意事项等。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患者的认知情况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评估患者是否能够遵守医护人员的指导，正确使用和保护导管。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患者的依从性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评估患者的身体状况，如活动能力、肢体感觉等，以判断其导管滑脱的风险。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患者的身体状况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评估内容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16129" y="1918692"/>
            <a:ext cx="2109431" cy="3312038"/>
          </a:xfrm>
          <a:prstGeom prst="roundRect">
            <a:avLst>
              <a:gd name="adj" fmla="val 2657"/>
            </a:avLst>
          </a:prstGeom>
          <a:ln w="23812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772777" y="1918692"/>
            <a:ext cx="2109431" cy="3312038"/>
          </a:xfrm>
          <a:prstGeom prst="roundRect">
            <a:avLst>
              <a:gd name="adj" fmla="val 2657"/>
            </a:avLst>
          </a:prstGeom>
          <a:ln w="23812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287228" y="1918692"/>
            <a:ext cx="2109431" cy="3312038"/>
          </a:xfrm>
          <a:prstGeom prst="roundRect">
            <a:avLst>
              <a:gd name="adj" fmla="val 2657"/>
            </a:avLst>
          </a:prstGeom>
          <a:ln w="23812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801679" y="1918692"/>
            <a:ext cx="2109431" cy="3312038"/>
          </a:xfrm>
          <a:prstGeom prst="roundRect">
            <a:avLst>
              <a:gd name="adj" fmla="val 2657"/>
            </a:avLst>
          </a:prstGeom>
          <a:ln w="23812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316129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801679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87228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772777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314687" y="2010008"/>
            <a:ext cx="2110874" cy="732795"/>
          </a:xfrm>
          <a:prstGeom prst="rect">
            <a:avLst/>
          </a:prstGeom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801679" y="2039805"/>
            <a:ext cx="2110874" cy="732795"/>
          </a:xfrm>
          <a:prstGeom prst="rect">
            <a:avLst/>
          </a:prstGeom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76655" y="2039805"/>
            <a:ext cx="2110874" cy="732795"/>
          </a:xfrm>
          <a:prstGeom prst="rect">
            <a:avLst/>
          </a:prstGeom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772777" y="2039805"/>
            <a:ext cx="2110874" cy="732795"/>
          </a:xfrm>
          <a:prstGeom prst="rect">
            <a:avLst/>
          </a:prstGeom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1396520" y="3463569"/>
            <a:ext cx="1950720" cy="165811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通过量表、观察和访谈等方法收集患者的相关信息。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16129" y="3011285"/>
            <a:ext cx="2109431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收集信息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3882070" y="3444558"/>
            <a:ext cx="1950720" cy="165811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对收集到的信息进行分析，判断患者的导管滑脱风险。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3801679" y="2992274"/>
            <a:ext cx="2110874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分析信息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358113" y="3444558"/>
            <a:ext cx="1950720" cy="165811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根据评估结果，制定个性化的护理计划，采取相应的预防措施。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287228" y="2992274"/>
            <a:ext cx="2109431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制定护理计划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843662" y="3444558"/>
            <a:ext cx="1950720" cy="165811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按照护理计划对患者进行护理，并定期进行评估和调整。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772777" y="2992274"/>
            <a:ext cx="2109431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实施护理计划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评估流程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导管滑脱的护理措施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https://d.book118.com/617041145014006025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2024-08-29T11:15:03.919</cp:lastPrinted>
  <dcterms:created xsi:type="dcterms:W3CDTF">2024-08-29T03:15:03Z</dcterms:created>
  <dcterms:modified xsi:type="dcterms:W3CDTF">2024-08-29T03:15:05Z</dcterms:modified>
</cp:coreProperties>
</file>