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BAE20-DF94-4A1F-9221-2B237FE7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3B4BD-D025-4182-8C83-26A5651E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FD3C-521E-48E0-84C5-A1219457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09415-9892-431C-B5D1-67AEC57F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8772C-5B24-4707-9477-6C1F1DF5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232F5-4AE6-4159-8F21-A9758689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BBD45-517E-44F4-9021-D9099167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D92D2-9E08-4C4B-B9C8-3C2086D0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24414-0392-493C-BC61-51D88B24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1A10C-1BA3-4853-8DDF-0627FBFF8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5AE6B-81CD-4AB4-B6E4-EAD15A21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2155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99教师培训中的情感教育与情绪管理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情感教育与情绪管理概述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教师情感素质培养与提升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学生情感需求识别与满足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课堂教学中情感渗透与引导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应对学生负面情绪策略与方法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教师自身情绪管理技巧分享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情感教育与情绪管理概述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情感教育定义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情感教育重要性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情感教育定义及重要性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情感教育是指通过教育教学活动，引导学生理解、体验、表达和管理自己及他人的情感，促进学生情感素质的提升和心理健康发展。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情感教育是教育的重要组成部分，对学生的全面发展具有重要意义。它有助于培养学生的社会情感、道德情感和审美情感，提高学生的情感自我调节能力和人际交往能力，为学生的未来生活和职业发展奠定基础。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25" r="25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情绪管理是指通过一系列的策略和方法，对自己的情绪进行识别、评估、调整和表达的过程，以达到情绪稳定和心理健康的目的。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对于个人的心理健康和人际关系具有重要影响。它有助于减轻情绪压力，提高情绪调节能力，促进积极情绪的产生和消极情绪的消解。同时，情绪管理也有助于改善人际关系，提高沟通效果，促进个人和团队的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教师作为学生成长过程中的重要引导者，需要关注学生的情感需求，引导学生理解、体验和表达情感，帮助学生建立积极的情感态度和情感表达方式。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教师的情感状态和表达方式会对学生产生潜移默化的影响。因此，教师需要以身作则，展示出积极、稳定的情感状态和适当的情感表达方式，为学生提供良好的示范。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学生的情感问题和情绪困扰时，教师需要提供及时的辅导和支持。通过倾听、理解和接纳学生的情感表达，教师可以帮助学生缓解情绪压力，提高学生的情绪自我调节能力。同时，教师还可以通过提供心理咨询、组织心理辅导活动等方式，为学生提供更为专业的帮助和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教师在情感教育与情绪管理中角色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教师情感素质培养与提升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情感倾听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教师应该能够认识自己的情感状态，包括喜怒哀乐等，理解自己的情感需求。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学会表达自己的情感，尤其是在教育过程中，能够真实地与学生分享自己的感受和思考。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倾听自己的内心声音，了解自己的情感变化，从而更好地管理自己的情绪。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了解自我情感及需求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培养积极健康心态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保持积极向上的心态，看到问题背后的机会和挑战，以更开放的心态面对教育过程中的困难。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相信自己有能力应对各种教育情境，能够处理好与学生、家长和同事之间的关系。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面对挫折和困难时，能够保持冷静和乐观，坚持自己的目标和方法，不轻易放弃。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乐观心态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坚韧心态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情绪觉察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情绪转化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提高自身情绪调节能力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学会控制自己的情绪，避免在教育过程中出现过激的言行，保持平和的心态与学生沟通。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将负面情绪转化为积极的教育资源，通过自我反思和积极应对，促进个人和团队的成长。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及时觉察自己的情绪变化，尤其是在教育过程中，能够迅速识别自己和他人的情绪状态。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学生情感需求识别与满足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教师可以通过观察学生的面部表情、肢体动作以及语气等来判断学生的情感状态，如是否愉快、焦虑、沮丧等。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观察学生面部表情和肢体语言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教师需要时刻留意学生的情绪变化，及时发现并解决学生在情感上的问题，防止情绪问题影响学生的学习效果。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留意学生的情绪变化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了解学生的家庭背景、成长经历以及性格特点等，有助于教师更好地理解学生的情感需求和行为表现。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掌握学生个人背景信息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观察和了解学生情感状态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教师应该积极倾听学生的想法和感受，给予学生充分的表达空间，尊重学生的情感和意见。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鼓励学生表达情感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教师可以通过问卷调查、个别谈话等方式收集学生的反馈，及时了解学生在情感方面的需求和问题。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教师应该鼓励学生表达自己的情感，让学生感受到被理解和被关注，增强学生的情感安全感。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倾听和关注学生心声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https://d.book118.com/617042155061006052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2024-09-25T20:38:42.028</cp:lastPrinted>
  <dcterms:created xsi:type="dcterms:W3CDTF">2024-09-25T12:38:42Z</dcterms:created>
  <dcterms:modified xsi:type="dcterms:W3CDTF">2024-09-25T12:38:44Z</dcterms:modified>
</cp:coreProperties>
</file>