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61D82B0-1F22-44B8-BE32-3CE8927530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B84B7A-FCA5-48D7-9429-687CD13C93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15B7D1A-D7B1-4B65-B992-41F7085C01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DD52E50-1951-4DE4-B253-9BFFC8CB7E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C8BF6B3-E7C6-4C0E-A55E-2343E861E6C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47E01BA-F298-485E-8FCC-831E444D0CE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046DC4D-A2C0-47CB-AEC7-FA083C7D90F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AF89613-B690-4F47-918B-04E887B874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E2B95F-B319-4B88-AA9A-73C9408A02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7CF1FD1-786A-4767-A824-BE090C93DA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E9E55D-4DE3-4C0F-93B4-BE50EC2C26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17043122012006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9816" y="1127918"/>
            <a:ext cx="9829800" cy="21050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口腔护理预防冠心病</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口腔健康与冠心病的关系研究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口腔护理对预防冠心病的作用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口腔护理实践与建议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临床案例分享与讨论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01</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4166" r="1416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强调口腔健康与冠心病预防的重要性</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越来越多的研究表明，口腔健康状况与冠心病之间存在密切关系。通过改善口腔护理习惯，可以有效降低冠心病的风险。</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提倡综合性健康管理</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口腔健康是全身健康的重要组成部分。通过综合性的健康管理，包括良好的口腔卫生习惯、定期口腔检查和及时治疗口腔疾病，可以促进整体健康，预防冠心病等慢性疾病。</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口腔感染，如牙周炎和牙龈炎，可导致口腔内细菌增多。这些细菌可以进入血液循环系统，引发血管炎症和动脉粥样硬化，从而增加冠心病的风险。</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牙周病是一种常见的口腔疾病，与冠心病之间存在显著的相关性。牙周病患者口腔内的细菌可产生有害物质，如内毒素和炎症介质，这些物质可以损伤血管内皮细胞，促进动脉粥样硬化的形成。</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良好的口腔卫生习惯可以降低口腔内细菌的数量和毒力，减少口腔感染的风险。定期刷牙、使用牙线、漱口水等口腔卫生措施可以有效清除口腔内的食物残渣和细菌，保持口腔清洁和健康。这些措施有助于预防口腔感染和相关炎症，从而降低冠心病的风险。</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口腔感染与冠心病风险</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牙周病与冠心病的相关性</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口腔卫生与冠心病预防</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冠心病与口腔健康的关系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02</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口腔健康与冠心病的关系研究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口腔感染与冠心病风险增加</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多项研究表明，口腔感染如牙周炎、牙龈炎等与冠心病风险增加密切相关。</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口腔细菌与心血管健康</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口腔中的某些细菌可以通过血液循环到达心脏和血管，引发炎症反应，从而增加心血管疾病的风险。</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750" r="2375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口腔感染与冠心病风险</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牙周病患者中，冠心病的发病率明显高于非牙周病患者。</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牙周病与冠心病发病率</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积极治疗牙周病可以降低冠心病的风险，改善心血管健康。</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牙周病治疗与冠心病风险降低</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牙周病与冠心病的相关性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口腔炎症可以引发全身性炎症反应，包括心血管系统，从而增加心血管疾病的风险。</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口腔炎症与动脉粥样硬化</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口腔炎症可以促进动脉粥样硬化的形成和发展，增加冠心病等心血管疾病的发生率。</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口腔炎症与心血管炎症</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口腔炎症对心血管系统的影响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03</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口腔护理对预防冠心病的作用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8583" r="858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口腔清洁有利于口腔健康</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口腔清洁可以减少口腔内的细菌数量，降低口腔感染的风险，从而有利于口腔健康。</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口腔清洁是预防口腔疾病的基础</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定期刷牙、漱口、使用牙线等可以有效清除口腔内的食物残渣和细菌，保持口腔清洁。</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口腔清洁有助于预防牙周病</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牙周病是冠心病的一个重要危险因素，保持口腔清洁可以降低牙周病的发生率。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口腔清洁的重要性</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牙菌斑的控制与预防</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控制牙菌斑的形成</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通过定期刷牙、使用牙线、漱口水等可以有效控制牙菌斑的形成，减少口腔内的细菌数量。</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预防牙菌斑的危害</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牙菌斑可以引起龋齿、牙周病等口腔问题，控制牙菌斑可以预防这些疾病的发生，从而有利于预防冠心病。</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定期检查和清除牙菌斑</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定期到牙医处进行检查和清除牙菌斑是保持口腔健康的重要措施之一。</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https://d.book118.com/617043122012006055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2024-09-29T15:05:35.375</cp:lastPrinted>
  <dcterms:created xsi:type="dcterms:W3CDTF">2024-09-29T07:05:35Z</dcterms:created>
  <dcterms:modified xsi:type="dcterms:W3CDTF">2024-09-29T07:05:37Z</dcterms:modified>
</cp:coreProperties>
</file>