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EAB6F-7BAE-4500-B3A0-E654B6B6B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3B193-A1EB-4352-82E7-10E6355E6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49C5C-D67D-4AE3-8999-1F900EAC6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FB705-F956-427B-AE6D-C2E474009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A3BD8D-404B-4F96-9BE0-D72C6219E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AF544D-37C1-4D90-9A3A-39647018C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241C8E-3C37-4D45-AA9F-E98EF4F34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0C894-9C95-4102-AA98-6D430A915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CC0E9-D777-46A3-87D1-21E7851C7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EA5DA-BB29-4838-9D27-544EAAB8A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480E4-0ECC-47A0-92A7-E1C3525EC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4320004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各科教学工作总结报告\n## 1.各科教学工作概述及成果展示\n### 1.1各学科教学目标与任务完成情况\n### 1.2各学科教学方法与成果评估\n### 1.3各学科教学创新与特色亮点\n## 2.各科教学问题分析与改进措施\n### 2.1各学科教学中的问题与挑战\n### 2.2针对问题的原因分析与改进策略\n### 2.3改进措施的实施与效果评估\n## 3.各科教学资源共享与优化\n### 3.1各学科教学资源共享的现状与需求\n### 3.2教学资源共享的平台建设与机制完善\n### 3.3教学资源共享的实践成果与启示\n## 4.各科教学团队建设与协作\n### 4.1各学科教学团队建设的现状与挑战\n### 4.2教学团队建设的目标与措施\n### 4.3教学团队协作的成果与经验\n## 5.各科教学与学生发展评价\n### 5.1各学科教学评价体系的构建与实施\n### 5.2学生全面发展的评价方法与标准\n### 5.3教学评价与学生发展评价的关联与互动\n## 6.各科教学展望与未来规划\n### 6.1各学科教学的发展趋势与挑战\n### 6.2未来教学改革的方向与目标\n### 6.3各学科教学发展规划与实施策略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各科教学工作总结报告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各科教学工作概述及成果展示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教学目标明确，注重培养学生的基本素养和实践能力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各学科教学大纲的制定和实施，确保教学目标的落实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课堂教学注重学生的主体地位，培养学生的自主学习和创新能力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课外活动丰富多彩，拓宽学生的视野，提高学生的综合素质</a:t>
                </a:r>
                <a:endParaRPr/>
              </a:p>
            </p:txBody>
          </p:sp>
        </p:grpSp>
        <p:grpSp>
          <p:nvGrpSpPr>
            <p:cNvPr id="16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教学任务完成情况良好，达到了预期的教学效果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课程设置的合理性和科学性，保证了教学任务的顺利完成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教师的教学水平和教学方法得到了学生的认可和好评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学生的学业成绩和综合素质得到了全面提高</a:t>
                </a:r>
                <a:endParaRPr/>
              </a:p>
            </p:txBody>
          </p:sp>
        </p:grpSp>
        <p:grpSp>
          <p:nvGrpSpPr>
            <p:cNvPr id="16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教学改革取得了显著的成果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形成了具有特色的教学模式和方法，提高了教学质量和效果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教育教学研究成果丰富，为今后的教学改革提供了有益的借鉴</a:t>
                </a:r>
                <a:endParaRPr/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各学科教学目标与任务完成情况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各学科教学方法与成果评估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教学方法多样化，注重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因材施教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启发式教学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灵活运用讲授法、讨论法、实验法等多种教学方法，提高教学效果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根据学生的兴趣和特长，进行个性化的教学和指导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倡导启发式教学，激发学生的学习兴趣和思维能力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教学成果评估科学合理，全面反映学生的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学业成绩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综合素质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建立了完善的教学评价体系，包括学生自评、同伴评价和教师评价等多种形式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重视学生的学业成绩，同时关注学生的德育、体育、美育等方面的表现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教学成果评估结果作为教师评价和学生奖惩的重要依据</a:t>
            </a:r>
            <a:endParaRPr/>
          </a:p>
        </p:txBody>
      </p:sp>
      <p:cxnSp>
        <p:nvCxnSpPr>
          <p:cNvPr id="17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教学创新特色鲜明，体现了与时俱进的教育理念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引入现代教育技术，提高教学效果和学生的学习体验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探索跨学科教学，培养学生的综合素质和创新能力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深入开展课题研究，推动教育教学改革的发展</a:t>
                </a:r>
                <a:endParaRPr/>
              </a:p>
            </p:txBody>
          </p:sp>
        </p:grpSp>
        <p:grpSp>
          <p:nvGrpSpPr>
            <p:cNvPr id="18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特色亮点突出，展现了各学科的教学优势和品牌效应   -各学科都有自己的教学特色和品牌活动，如英语角、科技节等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教师队伍优秀，具有丰富的教学经验和较高的教学水平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学生的学习成果和综合素质得到了广泛的认可和赞誉</a:t>
                </a:r>
                <a:endParaRPr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各学科教学创新与特色亮点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各科教学问题分析与改进措施</a:t>
            </a:r>
            <a:endParaRPr/>
          </a:p>
        </p:txBody>
      </p:sp>
      <p:sp>
        <p:nvSpPr>
          <p:cNvPr id="18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教学内容较为陈旧，难以满足学生的需求</a:t>
                </a:r>
                <a:endParaRPr/>
              </a:p>
            </p:txBody>
          </p:sp>
          <p:sp>
            <p:nvSpPr>
              <p:cNvPr id="19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部分教材内容滞后，缺乏时代性和实用性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教学内容过于注重知识传授，忽视培养学生的实践能力和创新精神</a:t>
                </a:r>
                <a:endParaRPr/>
              </a:p>
            </p:txBody>
          </p:sp>
        </p:grpSp>
        <p:grpSp>
          <p:nvGrpSpPr>
            <p:cNvPr id="19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教学方法较为单一，缺乏针对性</a:t>
                </a:r>
                <a:endParaRPr/>
              </a:p>
            </p:txBody>
          </p:sp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过于依赖讲授法，忽视学生的主体地位和个性差异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教学方法创新不足，难以激发学生的学习兴趣和积极性</a:t>
                </a:r>
                <a:endParaRPr/>
              </a:p>
            </p:txBody>
          </p:sp>
        </p:grpSp>
        <p:grpSp>
          <p:nvGrpSpPr>
            <p:cNvPr id="19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教学资源较为匮乏，影响教学效果</a:t>
                </a:r>
                <a:endParaRPr/>
              </a:p>
            </p:txBody>
          </p:sp>
          <p:sp>
            <p:nvSpPr>
              <p:cNvPr id="19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教材、教具等教学资源供应不足，影响教学质量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教学资源共享不够，导致资源浪费和重复建设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各学科教学中的问题与挑战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原因分析：教学观念落后，教学资源投入不足，教师队伍建设有待加强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教学观念陈旧，忽视学生的主体地位和个性差异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教学资源投入不足，导致教学设施不完善和教学资源匮乏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教师队伍建设滞后，部分教师教育教学水平不高</a:t>
                </a:r>
                <a:endParaRPr/>
              </a:p>
            </p:txBody>
          </p:sp>
        </p:grpSp>
        <p:grpSp>
          <p:nvGrpSpPr>
            <p:cNvPr id="20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改进策略：更新教学观念，加大教学资源投入，加强教师队伍建设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倡导以学生为中心的教学观念，培养学生的自主学习和创新能力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加大教学资源投入，完善教学设施，提高教学资源的利用率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加强教师队伍建设，提高教师的教育教学水平和创新能力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针对问题的原因分析与改进策略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改进措施的实施：更新教材，改革教学方法，加强教学资源建设</a:t>
                </a:r>
                <a:endParaRPr/>
              </a:p>
            </p:txBody>
          </p:sp>
          <p:sp>
            <p:nvSpPr>
              <p:cNvPr id="2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更新教材，使之更加符合时代发展和学生的需求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改革教学方法，注重因材施教和启发式教学，提高教学效果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加强教学资源建设，实现教学资源的优化配置和共享</a:t>
                </a:r>
                <a:endParaRPr/>
              </a:p>
            </p:txBody>
          </p:sp>
        </p:grpSp>
        <p:grpSp>
          <p:nvGrpSpPr>
            <p:cNvPr id="2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效果评估：教学效果显著提高，学生满意度较高，教育教学成果丰富</a:t>
                </a:r>
                <a:endParaRPr/>
              </a:p>
            </p:txBody>
          </p:sp>
          <p:sp>
            <p:nvSpPr>
              <p:cNvPr id="2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学生学业成绩和综合素质得到全面提高，教育教学成果显著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教学方法改革受到学生的欢迎，学生满意度较高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教学资源建设取得明显成效，教学资源供应充足，利用率提高</a:t>
                </a:r>
                <a:endParaRPr/>
              </a:p>
            </p:txBody>
          </p:sp>
          <p:sp>
            <p:nvSpPr>
              <p:cNvPr id="2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改进措施的实施与效果评估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各科教学资源共享与优化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部分教学资源仅限于个别教师或班级使用，共享程度较低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教学资源种类繁多，缺乏统一的管理和调配，导致资源利用不够充分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教学资源共享的现状：共享程度较低，资源利用不够充分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需要建立完善的教学资源共享平台，提高资源共享程度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需要对教学资源进行统一的管理和调配，实现资源的优化配置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需要加强教学资源的更新和维护，确保资源的有效性和实用性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教学资源共享的需求：提高共享程度，实现资源的优化配置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各学科教学资源共享的现状与需求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教学资源共享平台的建设：实现教学资源的数字化和网络化</a:t>
                </a:r>
                <a:endParaRPr/>
              </a:p>
            </p:txBody>
          </p:sp>
          <p:sp>
            <p:nvSpPr>
              <p:cNvPr id="3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建立教学资源共享网站或平台，实现教学资源的数字化和网络化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完善教学资源共享平台的功能，提高资源的检索和下载效率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加强教学资源共享平台的安全性和稳定性，确保资源的正常访问和使用</a:t>
                </a:r>
                <a:endParaRPr/>
              </a:p>
            </p:txBody>
          </p:sp>
        </p:grpSp>
        <p:grpSp>
          <p:nvGrpSpPr>
            <p:cNvPr id="3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教学资源共享的机制完善：建立科学的资源评价和激励机制</a:t>
                </a:r>
                <a:endParaRPr/>
              </a:p>
            </p:txBody>
          </p:sp>
          <p:sp>
            <p:nvSpPr>
              <p:cNvPr id="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建立教学资源评价机制，对资源的质量和实用性进行评价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建立教学资源激励机制，鼓励教师积极参与资源共享和优化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完善教学资源管理制度，确保资源的合理使用和有效管理</a:t>
                </a:r>
                <a:endParaRPr/>
              </a:p>
            </p:txBody>
          </p:sp>
          <p:sp>
            <p:nvSpPr>
              <p:cNvPr id="3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教学资源共享的平台建设与机制完善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4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4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教学资源共享的实践成果：教学资源利用率提高，教学质量得到提升</a:t>
                </a:r>
                <a:endParaRPr/>
              </a:p>
            </p:txBody>
          </p:sp>
          <p:sp>
            <p:nvSpPr>
              <p:cNvPr id="4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教学资源共享平台的使用，提高了教学资源的利用率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教学资源的优化配置，提高了教学质量，满足了学生的需求</a:t>
                </a:r>
                <a:endParaRPr/>
              </a:p>
            </p:txBody>
          </p:sp>
        </p:grpSp>
        <p:grpSp>
          <p:nvGrpSpPr>
            <p:cNvPr id="4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教学资源共享的启示：加强教学资源共享，促进教育公平和均衡发展</a:t>
                </a:r>
                <a:endParaRPr/>
              </a:p>
            </p:txBody>
          </p:sp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教学资源共享有助于实现教育公平，缩小地区和学校之间的差距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教学资源共享有助于提高教育资源利用效率，促进教育均衡发展</a:t>
                </a:r>
                <a:endParaRPr/>
              </a:p>
            </p:txBody>
          </p:sp>
          <p:sp>
            <p:nvSpPr>
              <p:cNvPr id="5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教学资源共享的实践成果与启示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https://d.book118.com/617043200040006045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各科教学工作总结报告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2024-09-19T23:00:37.693</cp:lastPrinted>
  <dcterms:created xsi:type="dcterms:W3CDTF">2024-09-19T15:00:37Z</dcterms:created>
  <dcterms:modified xsi:type="dcterms:W3CDTF">2024-09-19T15:00:39Z</dcterms:modified>
</cp:coreProperties>
</file>