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CDD2B-AD59-411D-AD29-18607028A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FC512-E9AE-4778-9508-936FD0796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C57A0-5C39-4727-A4E9-206E3BCAE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20AD0-E55E-4D01-A622-14B56BAC4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3E8C92-CE40-44B8-AEC0-4F14A6816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C60D09-47EF-426D-980F-559D89D67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22CABA-D9B5-416F-90C5-9BEFCC997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2E8A1-F8EC-464E-9C1B-D38E4407B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12CA4-2CA5-48D8-B634-BF063ACD8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994A2-F824-45A4-B4FA-576FFA437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6DD8C-919C-4E04-9A84-FC4967F48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44055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项目招商引资的品牌声誉风险评估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品牌声誉风险识别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品牌声誉风险评估方法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品牌声誉风险等级划分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品牌声誉风险应对措施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品牌声誉风险监控与报告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通过对项目招商引资的品牌声誉风险进行评估，为投资者提供决策支持，降低投资风险，提高投资回报率。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品牌声誉成为企业核心竞争力的重要组成部分。在项目招商引资过程中，品牌声誉风险可能对项目的成功实施和投资者的利益产生重大影响。因此，对项目招商引资的品牌声誉风险进行评估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项目招商引资过程中涉及的品牌声誉风险。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评估对象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包括品牌知名度、品牌美誉度、品牌忠诚度、品牌竞争力等方面的风险评估。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从项目启动到项目实施完成的全过程。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评估时间范围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根据项目特点和投资者需求确定，可涵盖全国或特定区域。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评估地域范围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品牌声誉风险识别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不当行为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项目相关人员的违法违规行为或不道德行为，牵连品牌形象。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负面事件曝光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项目涉及的质量问题、安全事故、环境污染等负面事件被媒体曝光，导致品牌形象受损。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虚假宣传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项目宣传中夸大其词或存在虚假信息，被揭露后损害品牌形象。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品牌形象受损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投资回报不佳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项目经营不善或市场变化导致投资回报未达到预期，投资者信心受挫。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项目信息披露不充分或不及时，导致投资者对项目前景产生疑虑。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管理层变动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项目管理层重要人员变动或不稳定，影响投资者对项目稳定性的信心。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投资者信心下降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竞争对手压力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市场上出现更具竞争力的项目或品牌，导致本项目市场份额减少。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消费者偏好变化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消费者需求或偏好发生变化，本项目未能及时适应，导致市场份额减少。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品牌形象受损影响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由于品牌形象受损，消费者信任度降低，进而导致市场份额减少。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市场份额减少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负面事件在社交媒体上迅速传播，扩大负面影响范围。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新闻媒体对项目负面事件进行报道，引发公众关注和讨论。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新闻媒体报道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消费者对项目的不满和负面评价在口碑传播中不断扩大。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负面舆论传播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品牌声誉风险评估方法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根据评估目标，设计涵盖品牌知名度、美誉度、信任度等方面的问卷。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确定样本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选择目标受众，确保样本的代表性和广泛性。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通过在线或线下方式发放问卷，收集受访者的反馈。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对收集到的数据进行统计分析，评估品牌声誉风险。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选择专家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制定品牌声誉风险评估的标准和指标。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确定评估标准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汇总分析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整理专家意见，对项目品牌声誉风险进行综合评估。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挑选在相关领域有丰富经验和专业知识的专家。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组织专家对项目进行评审，提出意见和建议。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专家评估法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收集与品牌声誉相关的数据，如媒体报道、社交媒体评论、消费者投诉等。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对数据进行清洗和处理，去除重复、无效和不准确的信息。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运用统计分析方法，对数据进行深入挖掘和分析，识别品牌声誉风险。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将分析结果以图表、报告等形式呈现，为决策者提供参考。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挑选与评估项目相似的成功案例和失败案例。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对选定的案例进行深入分析，总结成功经验和失败教训。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将评估项目与案例进行比较，识别潜在的品牌声誉风险。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根据比较分析结果，制定相应的品牌声誉风险管理策略。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案例比较法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品牌声誉风险等级划分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https://d.book118.com/617044055130006042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2024-09-16T02:24:54.156</cp:lastPrinted>
  <dcterms:created xsi:type="dcterms:W3CDTF">2024-09-15T18:24:54Z</dcterms:created>
  <dcterms:modified xsi:type="dcterms:W3CDTF">2024-09-15T18:24:56Z</dcterms:modified>
</cp:coreProperties>
</file>