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56C9B96-4465-41BA-B3DD-8C458D75B71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87FBF-F37F-4694-9040-582A8C07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ECEBD-2CDB-464D-AC6F-D1AE583A5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756D7-B68E-4B33-9650-CC75DECA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D410C-32CF-4C29-BE67-3257906EE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7F591-90CA-442C-9AB4-0B5C11C0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971AE-8789-4B8E-828F-6AFF5501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3B47D-BB8C-471D-B00C-77882FB25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8743D-2AE6-4056-BA7E-F339E4AD0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E3992-2DBB-4118-BB07-0B031D2D6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D6ADC-C8E6-42B4-B92D-4C2699ED1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8C6BC-DB39-43A7-9EEF-F8DE99D6C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E594A7-1E2D-430E-9E10-9B28204E7E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A9CD07-F7E3-4E1C-B9CE-B24B64E45F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411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人造肛门查房的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人造肛门查房的总结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人造肛门查房的介绍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人造肛门查房的定义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人造肛门（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colostomy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）是一种手术操作，将结肠的一部分通过腹壁引出体外，形成一个人工排粪口。这种手术常用于治疗结直肠癌等疾病，是重要的治疗方式之一。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保持手部卫生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避免接触生殖器分泌物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注意排泄物颜色、形状等变化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及时就医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定期复诊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定期检查人造肛门情况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进行进一步处理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人造肛门查房的注意事项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保持清洁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肛门周围应保持干燥清洁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定期更换敷料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人造肛门查房的实施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术后第一次查房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在术后第一次查房中，医生需要仔细检查人造肛门引流情况，观察是否存在出血、感染等情况。及时发现问题，并采取相应的处理措施，确保患者的安全和健康。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观察引流通畅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检查引流管是否畅通，避免引流堵塞引起问题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确保术后伤口排出物质通畅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评估患者病情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综合评估术后患者的健康状况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术后</a:t>
            </a:r>
            <a:r>
              <a:rPr lang="en-US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48</a:t>
            </a: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小时查房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检查排便情况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观察患者是否有正常的排便情况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排便情况反映了肠道功能的恢复情况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4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45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46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47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人造肛门查房是保证患者术后康复和健康的重要环节。医护人员需要认真细致地对患者进行查房，及时发现问题并采取有效措施，以确保患者的安全和健康。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1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8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人造肛门查房的并发症处理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处理方法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更换敷料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调整引流袋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人造肛门漏粪处理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肛门造口位置不当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引流管道堵塞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人造肛门感染处理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人造肛门感染是一种常见并发症，需要及时进行抗生素治疗。同时，保持患者的局部清洁非常重要，可以避免感染扩散。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结论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人造肛门查房的并发症处理至关重要，医护人员需要对不同情况做出及时有效的处理，以确保患者的康复和健康。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https://d.book118.com/617044112034006054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人造肛门查房的</vt:lpstr>
      <vt:lpstr>目录</vt:lpstr>
      <vt:lpstr>第一章 人造肛门查房的介绍</vt:lpstr>
      <vt:lpstr> </vt:lpstr>
      <vt:lpstr>人造肛门查房的注意事项</vt:lpstr>
      <vt:lpstr>第2章 人造肛门查房的实施</vt:lpstr>
      <vt:lpstr> </vt:lpstr>
      <vt:lpstr>术后48小时查房</vt:lpstr>
      <vt:lpstr>总结</vt:lpstr>
      <vt:lpstr>第3章 人造肛门查房的并发症处理</vt:lpstr>
      <vt:lpstr>人造肛门漏粪处理</vt:lpstr>
      <vt:lpstr> </vt:lpstr>
      <vt:lpstr>结论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2024-09-28T10:29:03.381</cp:lastPrinted>
  <dcterms:created xsi:type="dcterms:W3CDTF">2024-09-28T02:29:03Z</dcterms:created>
  <dcterms:modified xsi:type="dcterms:W3CDTF">2024-09-28T02:29:05Z</dcterms:modified>
</cp:coreProperties>
</file>