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CBC561-BA0A-4F2B-A3AF-FE2E30280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7248A-FD00-4406-8F9A-AEA7C6B47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29D5B8-D403-4D24-B218-6FC203C75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7A4364-6BAE-434B-81F4-AB6A5F1490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0EFB6E-807E-49E8-BACC-C3ED55BDAA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52E17B-B2E7-49FF-84DD-809B96BB75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01B0DC-DFE2-4EA4-B9C7-D66F58A504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94BB0B-CE91-46DB-879A-695EDC3C2C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C8350B-DB90-44FD-B29B-164F9BE3BF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658889-F77F-440B-9E5C-C81EC0650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DB59D8-65FC-46DF-BDEC-9420CF52B2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4412313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景区服务标准化认证流程解析和指导经验</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景区服务标准化认证概述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景区服务标准化认证流程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景区服务标准化认证关键要素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景区服务标准化认证实践经验分享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景区服务标准化认证未来发展趋势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景区服务标准化认证概述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3423" r="3342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促进旅游业发展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推动景区服务标准化，有助于提升整个旅游行业的服务水平和质量，促进旅游业可持续发展。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提升景区服务质量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通过标准化认证，规范景区服务流程和管理，提高服务质量和游客满意度。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增强景区竞争力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标准化认证是景区品质的象征，有助于提升景区形象和知名度，增强市场竞争力。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包括景区内的游览、餐饮、住宿、娱乐等各类服务。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各类旅游景区，包括自然风光、文化遗产、主题公园等。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认证范围及对象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认证对象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认证范围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认证机构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应由国家相关部门认可的第三方机构进行认证，确保认证的公正性和权威性。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资质要求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认证机构应具备相应的专业资质和认证经验，能够对景区服务进行全面、客观、准确的评估。同时，认证机构还应遵守相关法律法规和行业规范，确保认证过程的合法性和规范性。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认证机构及资质要求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景区服务标准化认证流程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提交申请</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景区向认证机构提交服务标准化认证申请，包括景区基本情况、服务标准化工作现状等材料。</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受理申请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认证机构对申请材料进行审查，确认申请材料的完整性和符合性，决定是否受理申请。</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签订合同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认证机构与申请景区签订服务标准化认证合同，明确双方的权利和义务。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申请与受理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现场核查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评审组对申请景区的服务标准化工作进行现场核查，包括查看现场、与员工和管理层交流、查阅相关文件和记录等。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形成评审报告</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评审组根据现场核查情况，形成评审报告，对景区的服务标准化工作进行评价，并提出改进意见和建议。</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组建评审组</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认证机构根据申请景区的特点和要求，组建具备相应资质和经验的评审组。</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现场评审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审核报告</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认证机构对评审报告进行审核，确认评审报告的客观性和公正性。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批准认证</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认证机构根据审核结果，决定是否批准申请景区的服务标准化认证。</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颁发证书</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对于获得服务标准化认证的景区，认证机构将颁发相应的认证证书，并在相关媒体上公告。</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审核与批准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复评申请</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已获得服务标准化认证的景区在证书有效期内，如需继续保持认证资格，需向认证机构提交复评申请。</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复评流程</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复评流程与初次认证流程相似，包括申请与受理、现场评审、审核与批准等环节。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监督检查</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认证机构对已获得服务标准化认证的景区进行定期或不定期的监督检查，确保景区持续符合服务标准化要求。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监督与复评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景区服务标准化认证关键要素</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服务质量管理体系建立与运行</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通过培训、宣传、监督等手段，确保服务质量管理体系在景区内得到有效实施，提高服务质量水平。</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实施服务质量管理体系</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明确景区服务质量管理的方向和具体目标，为全体员工提供行动指南。</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制定服务质量管理方针和目标</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依据国家和行业标准，结合景区实际情况，建立科学、合理的服务质量管理体系，包括服务流程、服务规范、服务质量监督等方面。</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建立服务质量管理体系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https://d.book118.com/617044123131006042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2024-09-16T02:52:19.064</cp:lastPrinted>
  <dcterms:created xsi:type="dcterms:W3CDTF">2024-09-15T18:52:19Z</dcterms:created>
  <dcterms:modified xsi:type="dcterms:W3CDTF">2024-09-15T18:52:21Z</dcterms:modified>
</cp:coreProperties>
</file>