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690D17-AE00-41FF-9ECA-AA29A2847E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F7154D-EE3E-4D89-A92D-D12587FF74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013FE7-54A7-4718-9B71-3E691A121F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78CA0B-E161-45D9-A050-904F8FEBE7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3F87CE-924A-45EF-B9D7-64BCD76C1B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A1B4A2-B761-4B1A-9CAA-8CF5B7632E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B7664E-D6F9-4648-91A0-82AA652AFB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785835-AA97-42C4-97CE-ACEC35DB4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0725FF-817B-46EC-845A-C9FE812EF2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A692F4-EB8F-450C-B81B-8C7031437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4407E1-9DAC-4603-A1A7-DAF73DD0EA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704413616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生产系统建模与仿真课件仿真概述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仿真基本概念与原理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生产系统建模方法与技术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仿真算法原理及实现过程剖析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生产系统仿真案例分析与实践操作演示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仿真结果评估指标体系构建及应用举例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生产系统建模与仿真未来发展趋势预测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仿真基本概念与原理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仿真定义及作用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仿真定义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仿真是一种基于模型的活动，它利用模型来复现实际系统的本质特征和行为，以便对系统进行研究和设计。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仿真作用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仿真在产品设计、制造、测试、验证、优化等方面发挥着重要作用，可以缩短产品开发周期，降低成本，提高产品质量和性能。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系统建模是对实际系统进行抽象和简化的过程，它通过建立系统的数学模型来描述系统的本质特征和行为。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系统建模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仿真是在系统模型的基础上进行的，系统模型是仿真的基础和前提。建模的准确性和合理性直接影响仿真的结果和可信度。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仿真与建模关系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系统建模与仿真关系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能源环保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仿真技术在能源环保领域用于能源系统规划、环保工程设计、节能减排等方面，可以促进可持续发展。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仿真技术在制造业中广泛应用于产品设计、工艺规划、生产线布局、设备选型等方面，可以提高生产效率和产品质量。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航空航天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仿真技术在航空航天领域用于飞行器设计、性能评估、控制系统设计等方面，可以减少实验成本，提高设计效率。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交通运输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仿真技术在交通运输领域用于交通规划、交通控制、智能驾驶等方面，可以提高交通运行效率和安全性。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仿真技术应用领域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生产系统建模方法与技术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生产设备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生产人员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物料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生产系统组成要素分析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包括生产线、机床、工具、夹具等，是生产过程中的物质基础。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包括原材料、半成品、成品等，是生产过程中的流动物质。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包括管理人员、技术人员、操作人员等，是生产过程中的核心力量。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包括生产计划、工艺规程、质量控制标准等，是生产过程中的重要指导。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离散事件仿真建模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以事件为驱动，通过定义事件和事件之间的逻辑关系来构建生产系统的仿真模型。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基于Agent的建模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将生产系统中的实体抽象为Agent，通过定义Agent之间的交互规则来构建仿真模型。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系统动力学建模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运用系统动力学的理论和方法，分析生产系统中各要素之间的相互作用和反馈关系，构建仿真模型。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常见生产系统建模方法介绍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1852" r="2185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402" r="1640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建模过程中注意事项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在建模之前要明确建模的目的和需求，以便选择合适的建模方法和工具。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在建模过程中要对生产系统进行合理的抽象和简化，突出主要因素和关键过程。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建模需要大量的数据支持，要对数据进行有效的收集、处理和分析。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在建模完成后要对模型进行验证和优化，确保模型的准确性和可靠性。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明确建模目的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合理抽象与简化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数据收集与处理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模型验证与优化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仿真算法原理及实现过程剖析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常见仿真算法原理讲解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基于系统论和控制论，通过建立系统内部各要素之间的因果关系模型，模拟系统的动态行为，适用于研究复杂系统的结构和行为。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系统动力学仿真算法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基于概率统计理论，通过随机抽样模拟系统行为，适用于复杂系统的建模与仿真。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蒙特卡洛仿真算法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以事件驱动为基础，模拟系统中离散事件的发生、传播和处理过程，适用于具有随机性和动态性的系统。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离散事件仿真算法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系统规模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对于大规模系统，需要选择计算效率较高的算法，如并行仿真算法。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数据可用性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根据数据的可获得性和质量选择合适的算法，如数据充足且质量高时可以选择基于数据的仿真算法。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问题类型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根据问题的性质选择合适的算法，如随机性问题适合蒙特卡洛仿真，离散事件问题适合离散事件仿真。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算法选择依据和适用场景分析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https://d.book118.com/617044136166006042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2024-09-16T12:16:42.461</cp:lastPrinted>
  <dcterms:created xsi:type="dcterms:W3CDTF">2024-09-16T04:16:42Z</dcterms:created>
  <dcterms:modified xsi:type="dcterms:W3CDTF">2024-09-16T04:16:44Z</dcterms:modified>
</cp:coreProperties>
</file>