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CE8A6-8A90-499D-8D6E-72B728002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A4188-AB8A-454F-BA01-E8D72D003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54A31-03B8-4FBA-99B7-7F364FB70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EBEF5-E648-4761-97CD-27F51DAB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B3A3F-783A-4AA2-91C1-0D8018880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0CD27B-C7E6-489B-BC82-52943E2CF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D3E93-37BA-4726-88FB-8A95854FF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1A821-7594-4A08-A8F3-9A3B15D56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5D13C-15ED-49E3-B099-9BA213A1E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9290D-9C72-4E1A-A1F7-0D8D3414E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DE008-BFC0-4748-9BDB-D740C319D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461061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唱歌曲《小动物做早操》\n## 1.歌曲简介与背景\n### 1.1《小动物做早操》歌曲的基本信息\n### 1.2歌曲的创作背景与意义\n### 1.3歌曲的流行程度与影响力\n## 2.歌曲结构与歌词解读\n### 2.1歌曲的旋律与节奏特点\n### 2.2歌词的内容与主题\n### 2.3歌词中的小动物形象与象征意义\n## 3.学唱技巧与方法\n### 3.1发声方法与音准控制\n### 3.2节奏感与拍子的掌握\n### 3.3情感表达与歌曲意境的融入\n## 4.歌曲表演与注意事项\n### 4.1舞台表现力与肢体语言的运用\n### 4.2服装、道具与场景的配合\n### 4.3注意事项与技巧总结\n## 5.歌曲拓展与创作\n### 5.1《小动物做早操》的不同版本与演绎\n### 5.2歌曲主题与元素的拓展\n### 5.3个人创作与表演的实践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学唱歌曲《小动物做早操》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1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false,&quot;type&quot;:&quot;content&quot;,&quot;canOmit&quot;:true,&quot;range&quot;:0}"/>
          <p:cNvSpPr/>
          <p:nvPr/>
        </p:nvSpPr>
        <p:spPr>
          <a:xfrm>
            <a:off x="571500" y="1040007"/>
            <a:ext cx="3903441" cy="923330"/>
          </a:xfrm>
          <a:prstGeom prst="rect">
            <a:avLst/>
          </a:prstGeom>
        </p:spPr>
        <p:txBody>
          <a:bodyPr wrap="none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zh-CN" sz="5400">
                <a:solidFill>
                  <a:schemeClr val="accent1"/>
                </a:solidFill>
                <a:latin typeface="+mj-ea"/>
                <a:ea typeface="+mj-ea"/>
              </a:rPr>
              <a:t>CONTENTS</a:t>
            </a:r>
            <a:endParaRPr/>
          </a:p>
        </p:txBody>
      </p:sp>
      <p:cxnSp>
        <p:nvCxnSpPr>
          <p:cNvPr id="127" name="直线连接符 2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8" name="" descr="{&quot;isTemplate&quot;:true,&quot;type&quot;:&quot;list&quot;,&quot;alignment&quot;:&quot;left&quot;,&quot;alignmentVertical&quot;:&quot;top&quot;,&quot;canOmit&quot;:false,&quot;scalable&quot;:false,&quot;minItemsCount&quot;:0}"/>
          <p:cNvGrpSpPr/>
          <p:nvPr/>
        </p:nvGrpSpPr>
        <p:grpSpPr>
          <a:xfrm>
            <a:off x="660400" y="3429000"/>
            <a:ext cx="10942476" cy="2435982"/>
            <a:chOff x="660400" y="3429000"/>
            <a:chExt cx="10942476" cy="2435982"/>
          </a:xfrm>
        </p:grpSpPr>
        <p:grpSp>
          <p:nvGrpSpPr>
            <p:cNvPr id="129" name="组合 3"/>
            <p:cNvGrpSpPr/>
            <p:nvPr/>
          </p:nvGrpSpPr>
          <p:grpSpPr>
            <a:xfrm>
              <a:off x="660400" y="3429000"/>
              <a:ext cx="3395445" cy="830997"/>
              <a:chOff x="623911" y="4063666"/>
              <a:chExt cx="3395445" cy="830997"/>
            </a:xfrm>
          </p:grpSpPr>
          <p:sp>
            <p:nvSpPr>
              <p:cNvPr id="130" name="Tencent"/>
              <p:cNvSpPr txBox="1"/>
              <p:nvPr/>
            </p:nvSpPr>
            <p:spPr>
              <a:xfrm>
                <a:off x="623911" y="4063666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 lang="zh-CN" altLang="en-US" sz="4800">
                  <a:solidFill>
                    <a:schemeClr val="accent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歌曲简介与背景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2" name="组合 3"/>
            <p:cNvGrpSpPr/>
            <p:nvPr/>
          </p:nvGrpSpPr>
          <p:grpSpPr>
            <a:xfrm>
              <a:off x="4433916" y="3429000"/>
              <a:ext cx="3395445" cy="831850"/>
              <a:chOff x="623911" y="4063666"/>
              <a:chExt cx="3395445" cy="831850"/>
            </a:xfrm>
          </p:grpSpPr>
          <p:sp>
            <p:nvSpPr>
              <p:cNvPr id="133" name="Tencent"/>
              <p:cNvSpPr txBox="1"/>
              <p:nvPr/>
            </p:nvSpPr>
            <p:spPr>
              <a:xfrm>
                <a:off x="623911" y="4063666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02</a:t>
                </a:r>
                <a:endParaRPr/>
              </a:p>
            </p:txBody>
          </p:sp>
          <p:sp>
            <p:nvSpPr>
              <p:cNvPr id="1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歌曲结构与歌词解读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5" name="组合 3"/>
            <p:cNvGrpSpPr/>
            <p:nvPr/>
          </p:nvGrpSpPr>
          <p:grpSpPr>
            <a:xfrm>
              <a:off x="8207431" y="3429000"/>
              <a:ext cx="3395445" cy="831850"/>
              <a:chOff x="623911" y="4063666"/>
              <a:chExt cx="3395445" cy="831850"/>
            </a:xfrm>
          </p:grpSpPr>
          <p:sp>
            <p:nvSpPr>
              <p:cNvPr id="136" name="Tencent"/>
              <p:cNvSpPr txBox="1"/>
              <p:nvPr/>
            </p:nvSpPr>
            <p:spPr>
              <a:xfrm>
                <a:off x="623911" y="4063666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03</a:t>
                </a:r>
                <a:endParaRPr/>
              </a:p>
            </p:txBody>
          </p:sp>
          <p:sp>
            <p:nvSpPr>
              <p:cNvPr id="1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学唱技巧与方法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8" name="组合 3"/>
            <p:cNvGrpSpPr/>
            <p:nvPr/>
          </p:nvGrpSpPr>
          <p:grpSpPr>
            <a:xfrm>
              <a:off x="660400" y="5033132"/>
              <a:ext cx="3395445" cy="831850"/>
              <a:chOff x="623911" y="4063666"/>
              <a:chExt cx="3395445" cy="831850"/>
            </a:xfrm>
          </p:grpSpPr>
          <p:sp>
            <p:nvSpPr>
              <p:cNvPr id="139" name="Tencent"/>
              <p:cNvSpPr txBox="1"/>
              <p:nvPr/>
            </p:nvSpPr>
            <p:spPr>
              <a:xfrm>
                <a:off x="623911" y="4063666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04</a:t>
                </a:r>
                <a:endParaRPr/>
              </a:p>
            </p:txBody>
          </p:sp>
          <p:sp>
            <p:nvSpPr>
              <p:cNvPr id="1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歌曲表演与注意事项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1" name="组合 3"/>
            <p:cNvGrpSpPr/>
            <p:nvPr/>
          </p:nvGrpSpPr>
          <p:grpSpPr>
            <a:xfrm>
              <a:off x="4433916" y="5033132"/>
              <a:ext cx="3395445" cy="831850"/>
              <a:chOff x="623911" y="4063666"/>
              <a:chExt cx="3395445" cy="831850"/>
            </a:xfrm>
          </p:grpSpPr>
          <p:sp>
            <p:nvSpPr>
              <p:cNvPr id="142" name="Tencent"/>
              <p:cNvSpPr txBox="1"/>
              <p:nvPr/>
            </p:nvSpPr>
            <p:spPr>
              <a:xfrm>
                <a:off x="623911" y="4063666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05</a:t>
                </a:r>
                <a:endParaRPr/>
              </a:p>
            </p:txBody>
          </p:sp>
          <p:sp>
            <p:nvSpPr>
              <p:cNvPr id="1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425479" y="4276553"/>
                <a:ext cx="2593877" cy="393700"/>
              </a:xfrm>
              <a:prstGeom prst="rect">
                <a:avLst/>
              </a:prstGeom>
              <a:noFill/>
            </p:spPr>
            <p:txBody>
              <a:bodyPr wrap="square" lIns="90000" tIns="46800" rIns="90000" bIns="4680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歌曲拓展与创作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歌曲简介与背景</a:t>
            </a:r>
            <a:endParaRPr/>
          </a:p>
        </p:txBody>
      </p:sp>
      <p:sp>
        <p:nvSpPr>
          <p:cNvPr id="18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歌曲的创作背景与意义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创作背景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适应儿童歌曲市场的需求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寓教于乐，让孩子们在愉快的歌声中学习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歌曲意义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传递积极向上的价值观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培养孩子们的想象力和创造力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增强孩子们对动物和自然的关爱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流行程度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在儿童歌曲中具有较高的知名度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被众多学校和幼儿园选为教材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影响力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成为了许多孩子们的经典回忆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对后世儿童歌曲创作产生了深远影响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歌曲的流行程度与影响力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歌曲结构与歌词解读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旋律特点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旋律简单，易于上口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节奏明快，富有动感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节奏特点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采用四分音符和八分音符为主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节奏稳定，便于孩子们跟随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歌曲的旋律与节奏特点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歌词的内容与主题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歌词内容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描述了小动物们做早操的场景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强调了锻炼身体的重要性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寓教于乐，倡导健康的生活方式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强调团结友爱，互相帮助的精神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象征独立、聪明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歌词中表现为做操时的灵巧</a:t>
                </a:r>
                <a:endParaRPr/>
              </a:p>
            </p:txBody>
          </p:sp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小猫形象</a:t>
                </a:r>
                <a:endParaRPr/>
              </a:p>
            </p:txBody>
          </p:sp>
        </p:grpSp>
        <p:grpSp>
          <p:nvGrpSpPr>
            <p:cNvPr id="25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象征忠诚、勇敢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歌词中表现为做操时的活泼</a:t>
                </a:r>
                <a:endParaRPr/>
              </a:p>
            </p:txBody>
          </p:sp>
          <p:sp>
            <p:nvSpPr>
              <p:cNvPr id="25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小狗形象</a:t>
                </a:r>
                <a:endParaRPr/>
              </a:p>
            </p:txBody>
          </p:sp>
          <p:sp>
            <p:nvSpPr>
              <p:cNvPr id="25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象征自由、飞翔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歌词中表现为做操时的轻盈</a:t>
                </a:r>
                <a:endParaRPr/>
              </a:p>
            </p:txBody>
          </p:sp>
          <p:sp>
            <p:nvSpPr>
              <p:cNvPr id="26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小鸟形象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歌词中的小动物形象与象征意义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学唱技巧与方法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发声方法与音准控制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采用腹式呼吸法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声音要自然、洪亮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音准控制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借助钢琴或其他乐器进行音准练习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注意音高的起伏和对比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https://d.book118.com/617046106124006046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学唱歌曲《小动物做早操》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2024-09-21T20:36:04.875</cp:lastPrinted>
  <dcterms:created xsi:type="dcterms:W3CDTF">2024-09-21T12:36:04Z</dcterms:created>
  <dcterms:modified xsi:type="dcterms:W3CDTF">2024-09-21T12:36:06Z</dcterms:modified>
</cp:coreProperties>
</file>